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5"/>
  </p:notesMasterIdLst>
  <p:sldIdLst>
    <p:sldId id="285" r:id="rId2"/>
    <p:sldId id="326" r:id="rId3"/>
    <p:sldId id="32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123C58"/>
    <a:srgbClr val="FF6600"/>
    <a:srgbClr val="EA5B0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71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619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F5B1C0-E414-4354-A20F-F411D97F5496}" type="datetimeFigureOut">
              <a:rPr lang="nl-BE" smtClean="0"/>
              <a:t>27/09/2021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82BC28-7E74-453E-8F5C-904E07BB138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82615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0118-9833-4619-8F5A-09D11B6CE86D}" type="datetimeFigureOut">
              <a:rPr lang="nl-BE" smtClean="0"/>
              <a:t>27/09/2021</a:t>
            </a:fld>
            <a:endParaRPr lang="nl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777D-D980-498F-AEAE-35060C0CC59D}" type="slidenum">
              <a:rPr lang="nl-BE" smtClean="0"/>
              <a:t>‹nr.›</a:t>
            </a:fld>
            <a:endParaRPr lang="nl-BE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14DB3D58-3238-4E54-A274-79814CF91E91}"/>
              </a:ext>
            </a:extLst>
          </p:cNvPr>
          <p:cNvSpPr/>
          <p:nvPr userDrawn="1"/>
        </p:nvSpPr>
        <p:spPr>
          <a:xfrm>
            <a:off x="1395167" y="1122363"/>
            <a:ext cx="9756742" cy="2479675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39948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0118-9833-4619-8F5A-09D11B6CE86D}" type="datetimeFigureOut">
              <a:rPr lang="nl-BE" smtClean="0"/>
              <a:t>27/09/2021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777D-D980-498F-AEAE-35060C0CC59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17206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0118-9833-4619-8F5A-09D11B6CE86D}" type="datetimeFigureOut">
              <a:rPr lang="nl-BE" smtClean="0"/>
              <a:t>27/09/2021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777D-D980-498F-AEAE-35060C0CC59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14975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0118-9833-4619-8F5A-09D11B6CE86D}" type="datetimeFigureOut">
              <a:rPr lang="nl-BE" smtClean="0"/>
              <a:t>27/09/2021</a:t>
            </a:fld>
            <a:endParaRPr lang="nl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777D-D980-498F-AEAE-35060C0CC59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76739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0118-9833-4619-8F5A-09D11B6CE86D}" type="datetimeFigureOut">
              <a:rPr lang="nl-BE" smtClean="0"/>
              <a:t>27/09/2021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777D-D980-498F-AEAE-35060C0CC59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3284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0118-9833-4619-8F5A-09D11B6CE86D}" type="datetimeFigureOut">
              <a:rPr lang="nl-BE" smtClean="0"/>
              <a:t>27/09/2021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777D-D980-498F-AEAE-35060C0CC59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96848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0118-9833-4619-8F5A-09D11B6CE86D}" type="datetimeFigureOut">
              <a:rPr lang="nl-BE" smtClean="0"/>
              <a:t>27/09/2021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777D-D980-498F-AEAE-35060C0CC59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74353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0118-9833-4619-8F5A-09D11B6CE86D}" type="datetimeFigureOut">
              <a:rPr lang="nl-BE" smtClean="0"/>
              <a:t>27/09/2021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777D-D980-498F-AEAE-35060C0CC59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71439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0118-9833-4619-8F5A-09D11B6CE86D}" type="datetimeFigureOut">
              <a:rPr lang="nl-BE" smtClean="0"/>
              <a:t>27/09/2021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902831" y="5102585"/>
            <a:ext cx="2743200" cy="365125"/>
          </a:xfrm>
        </p:spPr>
        <p:txBody>
          <a:bodyPr/>
          <a:lstStyle/>
          <a:p>
            <a:fld id="{B607777D-D980-498F-AEAE-35060C0CC59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65226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0118-9833-4619-8F5A-09D11B6CE86D}" type="datetimeFigureOut">
              <a:rPr lang="nl-BE" smtClean="0"/>
              <a:t>27/09/2021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777D-D980-498F-AEAE-35060C0CC59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31948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0118-9833-4619-8F5A-09D11B6CE86D}" type="datetimeFigureOut">
              <a:rPr lang="nl-BE" smtClean="0"/>
              <a:t>27/09/2021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7777D-D980-498F-AEAE-35060C0CC59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94853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5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www.google.be/url?sa=i&amp;rct=j&amp;q=&amp;esrc=s&amp;source=images&amp;cd=&amp;cad=rja&amp;uact=8&amp;ved=0ahUKEwjjr6KO1pjNAhUpJMAKHZgjAoUQjRwIBw&amp;url=http://microstart.be/nl&amp;bvm=bv.124088155,d.ZGg&amp;psig=AFQjCNGBwkZnlC_6qicD4cxLROOEe1Fb-A&amp;ust=1465483635108704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80118-9833-4619-8F5A-09D11B6CE86D}" type="datetimeFigureOut">
              <a:rPr lang="nl-BE" smtClean="0"/>
              <a:t>27/09/2021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7777D-D980-498F-AEAE-35060C0CC59D}" type="slidenum">
              <a:rPr lang="nl-BE" smtClean="0"/>
              <a:t>‹nr.›</a:t>
            </a:fld>
            <a:endParaRPr lang="nl-BE"/>
          </a:p>
        </p:txBody>
      </p:sp>
      <p:grpSp>
        <p:nvGrpSpPr>
          <p:cNvPr id="8" name="Groep 7">
            <a:extLst>
              <a:ext uri="{FF2B5EF4-FFF2-40B4-BE49-F238E27FC236}">
                <a16:creationId xmlns:a16="http://schemas.microsoft.com/office/drawing/2014/main" id="{55DBE40A-5A95-4CC9-851A-386FE7A95918}"/>
              </a:ext>
            </a:extLst>
          </p:cNvPr>
          <p:cNvGrpSpPr/>
          <p:nvPr userDrawn="1"/>
        </p:nvGrpSpPr>
        <p:grpSpPr>
          <a:xfrm>
            <a:off x="1666166" y="5978968"/>
            <a:ext cx="8859667" cy="754763"/>
            <a:chOff x="0" y="0"/>
            <a:chExt cx="7169945" cy="688615"/>
          </a:xfrm>
        </p:grpSpPr>
        <p:pic>
          <p:nvPicPr>
            <p:cNvPr id="9" name="Afbeelding 8">
              <a:extLst>
                <a:ext uri="{FF2B5EF4-FFF2-40B4-BE49-F238E27FC236}">
                  <a16:creationId xmlns:a16="http://schemas.microsoft.com/office/drawing/2014/main" id="{4FB51748-B1EF-44BB-ACE2-7774E559F414}"/>
                </a:ext>
              </a:extLst>
            </p:cNvPr>
            <p:cNvPicPr/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57384" y="90011"/>
              <a:ext cx="1812561" cy="491929"/>
            </a:xfrm>
            <a:prstGeom prst="rect">
              <a:avLst/>
            </a:prstGeom>
          </p:spPr>
        </p:pic>
        <p:pic>
          <p:nvPicPr>
            <p:cNvPr id="10" name="Afbeelding 9">
              <a:extLst>
                <a:ext uri="{FF2B5EF4-FFF2-40B4-BE49-F238E27FC236}">
                  <a16:creationId xmlns:a16="http://schemas.microsoft.com/office/drawing/2014/main" id="{2998C6C8-F86D-46BA-AC80-1CB398F364DA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147692" cy="688615"/>
            </a:xfrm>
            <a:prstGeom prst="rect">
              <a:avLst/>
            </a:prstGeom>
          </p:spPr>
        </p:pic>
        <p:pic>
          <p:nvPicPr>
            <p:cNvPr id="11" name="Afbeelding 10">
              <a:extLst>
                <a:ext uri="{FF2B5EF4-FFF2-40B4-BE49-F238E27FC236}">
                  <a16:creationId xmlns:a16="http://schemas.microsoft.com/office/drawing/2014/main" id="{B002FECF-F5C9-4C2E-B702-2500218A10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0648" y="0"/>
              <a:ext cx="674952" cy="671952"/>
            </a:xfrm>
            <a:prstGeom prst="rect">
              <a:avLst/>
            </a:prstGeom>
          </p:spPr>
        </p:pic>
        <p:pic>
          <p:nvPicPr>
            <p:cNvPr id="12" name="Picture 8">
              <a:hlinkClick r:id="rId16"/>
              <a:extLst>
                <a:ext uri="{FF2B5EF4-FFF2-40B4-BE49-F238E27FC236}">
                  <a16:creationId xmlns:a16="http://schemas.microsoft.com/office/drawing/2014/main" id="{565E493B-9F37-42E9-8A27-986E363409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64070" y="0"/>
              <a:ext cx="1344844" cy="4101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Afbeelding 12" descr="Afbeelding met tekst, illustratie, vectorafbeeldingen&#10;&#10;Automatisch gegenereerde beschrijving">
              <a:extLst>
                <a:ext uri="{FF2B5EF4-FFF2-40B4-BE49-F238E27FC236}">
                  <a16:creationId xmlns:a16="http://schemas.microsoft.com/office/drawing/2014/main" id="{8A0C50FF-9760-4CC3-A7A6-3F7906C79A73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96162" y="0"/>
              <a:ext cx="1196016" cy="68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2269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2755662" y="3883441"/>
            <a:ext cx="6798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i="1" dirty="0"/>
              <a:t>Provinciaal Overleg - Intervisie</a:t>
            </a:r>
            <a:endParaRPr lang="nl-BE" sz="1400" i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061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3671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15264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2791</TotalTime>
  <Words>4</Words>
  <Application>Microsoft Office PowerPoint</Application>
  <PresentationFormat>Breedbeeld</PresentationFormat>
  <Paragraphs>1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Maak werk van je zaak</dc:title>
  <dc:creator>Johan Vanswijgenhoven</dc:creator>
  <cp:lastModifiedBy>Ruben Derkoningen</cp:lastModifiedBy>
  <cp:revision>180</cp:revision>
  <dcterms:created xsi:type="dcterms:W3CDTF">2020-03-03T13:12:23Z</dcterms:created>
  <dcterms:modified xsi:type="dcterms:W3CDTF">2021-09-27T14:14:28Z</dcterms:modified>
</cp:coreProperties>
</file>