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257" r:id="rId6"/>
    <p:sldId id="258" r:id="rId7"/>
    <p:sldId id="487" r:id="rId8"/>
    <p:sldId id="260" r:id="rId9"/>
    <p:sldId id="261" r:id="rId10"/>
    <p:sldId id="497" r:id="rId11"/>
    <p:sldId id="263" r:id="rId12"/>
    <p:sldId id="491" r:id="rId13"/>
    <p:sldId id="502" r:id="rId14"/>
    <p:sldId id="503" r:id="rId15"/>
    <p:sldId id="504" r:id="rId16"/>
    <p:sldId id="492" r:id="rId17"/>
    <p:sldId id="493" r:id="rId18"/>
    <p:sldId id="495" r:id="rId19"/>
    <p:sldId id="498" r:id="rId20"/>
    <p:sldId id="507" r:id="rId21"/>
    <p:sldId id="501" r:id="rId22"/>
    <p:sldId id="500" r:id="rId23"/>
    <p:sldId id="505" r:id="rId24"/>
    <p:sldId id="494" r:id="rId25"/>
    <p:sldId id="259" r:id="rId26"/>
    <p:sldId id="489" r:id="rId27"/>
    <p:sldId id="490" r:id="rId28"/>
    <p:sldId id="496" r:id="rId29"/>
    <p:sldId id="508" r:id="rId30"/>
    <p:sldId id="506" r:id="rId31"/>
    <p:sldId id="488" r:id="rId32"/>
    <p:sldId id="509" r:id="rId33"/>
    <p:sldId id="478" r:id="rId3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C58"/>
    <a:srgbClr val="EA5B0C"/>
    <a:srgbClr val="FAFAFA"/>
    <a:srgbClr val="F3F3F3"/>
    <a:srgbClr val="ACE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3C5C76-DEF3-4D24-ACA5-ADF906F65020}" v="22" dt="2022-05-03T12:33:24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82021" autoAdjust="0"/>
  </p:normalViewPr>
  <p:slideViewPr>
    <p:cSldViewPr snapToGrid="0">
      <p:cViewPr varScale="1">
        <p:scale>
          <a:sx n="93" d="100"/>
          <a:sy n="93" d="100"/>
        </p:scale>
        <p:origin x="12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 Dumon" userId="851ce2a6-4bec-42a7-9f8e-a8c0e1477e59" providerId="ADAL" clId="{AC3C5C76-DEF3-4D24-ACA5-ADF906F65020}"/>
    <pc:docChg chg="undo custSel addSld delSld modSld sldOrd">
      <pc:chgData name="Elisa Dumon" userId="851ce2a6-4bec-42a7-9f8e-a8c0e1477e59" providerId="ADAL" clId="{AC3C5C76-DEF3-4D24-ACA5-ADF906F65020}" dt="2022-05-03T12:43:07.300" v="867" actId="113"/>
      <pc:docMkLst>
        <pc:docMk/>
      </pc:docMkLst>
      <pc:sldChg chg="addSp modSp mod">
        <pc:chgData name="Elisa Dumon" userId="851ce2a6-4bec-42a7-9f8e-a8c0e1477e59" providerId="ADAL" clId="{AC3C5C76-DEF3-4D24-ACA5-ADF906F65020}" dt="2022-03-30T11:59:38.530" v="418" actId="1076"/>
        <pc:sldMkLst>
          <pc:docMk/>
          <pc:sldMk cId="3812110522" sldId="256"/>
        </pc:sldMkLst>
        <pc:picChg chg="add mod">
          <ac:chgData name="Elisa Dumon" userId="851ce2a6-4bec-42a7-9f8e-a8c0e1477e59" providerId="ADAL" clId="{AC3C5C76-DEF3-4D24-ACA5-ADF906F65020}" dt="2022-03-30T11:59:38.530" v="418" actId="1076"/>
          <ac:picMkLst>
            <pc:docMk/>
            <pc:sldMk cId="3812110522" sldId="256"/>
            <ac:picMk id="3" creationId="{1754E99C-515A-4468-B665-7653D6709342}"/>
          </ac:picMkLst>
        </pc:picChg>
      </pc:sldChg>
      <pc:sldChg chg="modSp mod">
        <pc:chgData name="Elisa Dumon" userId="851ce2a6-4bec-42a7-9f8e-a8c0e1477e59" providerId="ADAL" clId="{AC3C5C76-DEF3-4D24-ACA5-ADF906F65020}" dt="2022-03-30T11:41:51.439" v="0" actId="1036"/>
        <pc:sldMkLst>
          <pc:docMk/>
          <pc:sldMk cId="2930847006" sldId="258"/>
        </pc:sldMkLst>
        <pc:picChg chg="mod">
          <ac:chgData name="Elisa Dumon" userId="851ce2a6-4bec-42a7-9f8e-a8c0e1477e59" providerId="ADAL" clId="{AC3C5C76-DEF3-4D24-ACA5-ADF906F65020}" dt="2022-03-30T11:41:51.439" v="0" actId="1036"/>
          <ac:picMkLst>
            <pc:docMk/>
            <pc:sldMk cId="2930847006" sldId="258"/>
            <ac:picMk id="6" creationId="{75D8EC16-74C0-4EFB-83D2-8A8C45D53609}"/>
          </ac:picMkLst>
        </pc:picChg>
      </pc:sldChg>
      <pc:sldChg chg="modSp mod">
        <pc:chgData name="Elisa Dumon" userId="851ce2a6-4bec-42a7-9f8e-a8c0e1477e59" providerId="ADAL" clId="{AC3C5C76-DEF3-4D24-ACA5-ADF906F65020}" dt="2022-03-30T11:43:00.399" v="5" actId="14100"/>
        <pc:sldMkLst>
          <pc:docMk/>
          <pc:sldMk cId="2923625977" sldId="260"/>
        </pc:sldMkLst>
        <pc:spChg chg="mod">
          <ac:chgData name="Elisa Dumon" userId="851ce2a6-4bec-42a7-9f8e-a8c0e1477e59" providerId="ADAL" clId="{AC3C5C76-DEF3-4D24-ACA5-ADF906F65020}" dt="2022-03-30T11:42:39.280" v="2" actId="14100"/>
          <ac:spMkLst>
            <pc:docMk/>
            <pc:sldMk cId="2923625977" sldId="260"/>
            <ac:spMk id="28" creationId="{8B0BC488-8A04-47ED-8C06-8712539729FA}"/>
          </ac:spMkLst>
        </pc:spChg>
        <pc:spChg chg="mod">
          <ac:chgData name="Elisa Dumon" userId="851ce2a6-4bec-42a7-9f8e-a8c0e1477e59" providerId="ADAL" clId="{AC3C5C76-DEF3-4D24-ACA5-ADF906F65020}" dt="2022-03-30T11:43:00.399" v="5" actId="14100"/>
          <ac:spMkLst>
            <pc:docMk/>
            <pc:sldMk cId="2923625977" sldId="260"/>
            <ac:spMk id="29" creationId="{E102909D-6AAB-46DE-8FD7-11719F0898C5}"/>
          </ac:spMkLst>
        </pc:spChg>
      </pc:sldChg>
      <pc:sldChg chg="delSp modSp mod">
        <pc:chgData name="Elisa Dumon" userId="851ce2a6-4bec-42a7-9f8e-a8c0e1477e59" providerId="ADAL" clId="{AC3C5C76-DEF3-4D24-ACA5-ADF906F65020}" dt="2022-05-03T12:40:25.517" v="829" actId="255"/>
        <pc:sldMkLst>
          <pc:docMk/>
          <pc:sldMk cId="3393754702" sldId="488"/>
        </pc:sldMkLst>
        <pc:spChg chg="mod">
          <ac:chgData name="Elisa Dumon" userId="851ce2a6-4bec-42a7-9f8e-a8c0e1477e59" providerId="ADAL" clId="{AC3C5C76-DEF3-4D24-ACA5-ADF906F65020}" dt="2022-05-03T12:40:25.517" v="829" actId="255"/>
          <ac:spMkLst>
            <pc:docMk/>
            <pc:sldMk cId="3393754702" sldId="488"/>
            <ac:spMk id="10" creationId="{27D84462-EC7D-460F-9E35-85E9BB91BEE0}"/>
          </ac:spMkLst>
        </pc:spChg>
        <pc:spChg chg="mod">
          <ac:chgData name="Elisa Dumon" userId="851ce2a6-4bec-42a7-9f8e-a8c0e1477e59" providerId="ADAL" clId="{AC3C5C76-DEF3-4D24-ACA5-ADF906F65020}" dt="2022-04-01T13:45:00.697" v="564" actId="20577"/>
          <ac:spMkLst>
            <pc:docMk/>
            <pc:sldMk cId="3393754702" sldId="488"/>
            <ac:spMk id="12" creationId="{54177618-60F1-44BB-85FC-A109ECFCAE94}"/>
          </ac:spMkLst>
        </pc:spChg>
        <pc:picChg chg="del">
          <ac:chgData name="Elisa Dumon" userId="851ce2a6-4bec-42a7-9f8e-a8c0e1477e59" providerId="ADAL" clId="{AC3C5C76-DEF3-4D24-ACA5-ADF906F65020}" dt="2022-05-03T12:35:37.647" v="806" actId="478"/>
          <ac:picMkLst>
            <pc:docMk/>
            <pc:sldMk cId="3393754702" sldId="488"/>
            <ac:picMk id="18" creationId="{B477C40B-DFC6-418C-A52E-695B2FE59D53}"/>
          </ac:picMkLst>
        </pc:picChg>
        <pc:picChg chg="del">
          <ac:chgData name="Elisa Dumon" userId="851ce2a6-4bec-42a7-9f8e-a8c0e1477e59" providerId="ADAL" clId="{AC3C5C76-DEF3-4D24-ACA5-ADF906F65020}" dt="2022-05-03T12:35:38.137" v="807" actId="478"/>
          <ac:picMkLst>
            <pc:docMk/>
            <pc:sldMk cId="3393754702" sldId="488"/>
            <ac:picMk id="20" creationId="{AD2B0E5F-5454-4AC8-B61F-99227BA6EAB6}"/>
          </ac:picMkLst>
        </pc:picChg>
      </pc:sldChg>
      <pc:sldChg chg="addSp delSp modSp">
        <pc:chgData name="Elisa Dumon" userId="851ce2a6-4bec-42a7-9f8e-a8c0e1477e59" providerId="ADAL" clId="{AC3C5C76-DEF3-4D24-ACA5-ADF906F65020}" dt="2022-03-30T11:46:42.606" v="15"/>
        <pc:sldMkLst>
          <pc:docMk/>
          <pc:sldMk cId="2600824385" sldId="489"/>
        </pc:sldMkLst>
        <pc:grpChg chg="del">
          <ac:chgData name="Elisa Dumon" userId="851ce2a6-4bec-42a7-9f8e-a8c0e1477e59" providerId="ADAL" clId="{AC3C5C76-DEF3-4D24-ACA5-ADF906F65020}" dt="2022-03-30T11:46:41.220" v="14" actId="478"/>
          <ac:grpSpMkLst>
            <pc:docMk/>
            <pc:sldMk cId="2600824385" sldId="489"/>
            <ac:grpSpMk id="7" creationId="{CE0DAA08-1749-4C4C-A256-80F7C7E8AD85}"/>
          </ac:grpSpMkLst>
        </pc:grpChg>
        <pc:picChg chg="add mod">
          <ac:chgData name="Elisa Dumon" userId="851ce2a6-4bec-42a7-9f8e-a8c0e1477e59" providerId="ADAL" clId="{AC3C5C76-DEF3-4D24-ACA5-ADF906F65020}" dt="2022-03-30T11:46:42.606" v="15"/>
          <ac:picMkLst>
            <pc:docMk/>
            <pc:sldMk cId="2600824385" sldId="489"/>
            <ac:picMk id="13" creationId="{E5D7655A-6E10-467C-8C2B-093857944741}"/>
          </ac:picMkLst>
        </pc:picChg>
      </pc:sldChg>
      <pc:sldChg chg="modSp mod">
        <pc:chgData name="Elisa Dumon" userId="851ce2a6-4bec-42a7-9f8e-a8c0e1477e59" providerId="ADAL" clId="{AC3C5C76-DEF3-4D24-ACA5-ADF906F65020}" dt="2022-03-30T11:53:47.746" v="377" actId="207"/>
        <pc:sldMkLst>
          <pc:docMk/>
          <pc:sldMk cId="3795210308" sldId="496"/>
        </pc:sldMkLst>
        <pc:spChg chg="mod">
          <ac:chgData name="Elisa Dumon" userId="851ce2a6-4bec-42a7-9f8e-a8c0e1477e59" providerId="ADAL" clId="{AC3C5C76-DEF3-4D24-ACA5-ADF906F65020}" dt="2022-03-30T11:53:47.746" v="377" actId="207"/>
          <ac:spMkLst>
            <pc:docMk/>
            <pc:sldMk cId="3795210308" sldId="496"/>
            <ac:spMk id="3" creationId="{B8B6B514-B1D7-48EA-8F04-B5DC5238C14C}"/>
          </ac:spMkLst>
        </pc:spChg>
      </pc:sldChg>
      <pc:sldChg chg="addSp modSp mod ord modNotesTx">
        <pc:chgData name="Elisa Dumon" userId="851ce2a6-4bec-42a7-9f8e-a8c0e1477e59" providerId="ADAL" clId="{AC3C5C76-DEF3-4D24-ACA5-ADF906F65020}" dt="2022-03-30T15:11:55.928" v="533"/>
        <pc:sldMkLst>
          <pc:docMk/>
          <pc:sldMk cId="1924238942" sldId="497"/>
        </pc:sldMkLst>
        <pc:picChg chg="add mod">
          <ac:chgData name="Elisa Dumon" userId="851ce2a6-4bec-42a7-9f8e-a8c0e1477e59" providerId="ADAL" clId="{AC3C5C76-DEF3-4D24-ACA5-ADF906F65020}" dt="2022-03-30T14:48:57.665" v="490" actId="1076"/>
          <ac:picMkLst>
            <pc:docMk/>
            <pc:sldMk cId="1924238942" sldId="497"/>
            <ac:picMk id="3" creationId="{4D39F7BF-3C0D-4058-A2E1-92D39A35DBF2}"/>
          </ac:picMkLst>
        </pc:picChg>
      </pc:sldChg>
      <pc:sldChg chg="modSp mod">
        <pc:chgData name="Elisa Dumon" userId="851ce2a6-4bec-42a7-9f8e-a8c0e1477e59" providerId="ADAL" clId="{AC3C5C76-DEF3-4D24-ACA5-ADF906F65020}" dt="2022-03-30T11:45:59.810" v="13" actId="1076"/>
        <pc:sldMkLst>
          <pc:docMk/>
          <pc:sldMk cId="739671936" sldId="501"/>
        </pc:sldMkLst>
        <pc:picChg chg="mod">
          <ac:chgData name="Elisa Dumon" userId="851ce2a6-4bec-42a7-9f8e-a8c0e1477e59" providerId="ADAL" clId="{AC3C5C76-DEF3-4D24-ACA5-ADF906F65020}" dt="2022-03-30T11:45:56.061" v="11" actId="1076"/>
          <ac:picMkLst>
            <pc:docMk/>
            <pc:sldMk cId="739671936" sldId="501"/>
            <ac:picMk id="9" creationId="{95DEBFFB-DD07-4B20-B47E-73BD0E84298D}"/>
          </ac:picMkLst>
        </pc:picChg>
        <pc:picChg chg="mod">
          <ac:chgData name="Elisa Dumon" userId="851ce2a6-4bec-42a7-9f8e-a8c0e1477e59" providerId="ADAL" clId="{AC3C5C76-DEF3-4D24-ACA5-ADF906F65020}" dt="2022-03-30T11:45:58.438" v="12" actId="1076"/>
          <ac:picMkLst>
            <pc:docMk/>
            <pc:sldMk cId="739671936" sldId="501"/>
            <ac:picMk id="12" creationId="{088AFECA-DA2D-4B90-AD6B-72187A545FEF}"/>
          </ac:picMkLst>
        </pc:picChg>
        <pc:picChg chg="mod">
          <ac:chgData name="Elisa Dumon" userId="851ce2a6-4bec-42a7-9f8e-a8c0e1477e59" providerId="ADAL" clId="{AC3C5C76-DEF3-4D24-ACA5-ADF906F65020}" dt="2022-03-30T11:45:59.810" v="13" actId="1076"/>
          <ac:picMkLst>
            <pc:docMk/>
            <pc:sldMk cId="739671936" sldId="501"/>
            <ac:picMk id="19" creationId="{19F2B87D-D5EB-4E4C-837D-9AB1F5995142}"/>
          </ac:picMkLst>
        </pc:picChg>
      </pc:sldChg>
      <pc:sldChg chg="modSp mod">
        <pc:chgData name="Elisa Dumon" userId="851ce2a6-4bec-42a7-9f8e-a8c0e1477e59" providerId="ADAL" clId="{AC3C5C76-DEF3-4D24-ACA5-ADF906F65020}" dt="2022-03-30T11:43:35.161" v="7" actId="20577"/>
        <pc:sldMkLst>
          <pc:docMk/>
          <pc:sldMk cId="3049357930" sldId="503"/>
        </pc:sldMkLst>
        <pc:spChg chg="mod">
          <ac:chgData name="Elisa Dumon" userId="851ce2a6-4bec-42a7-9f8e-a8c0e1477e59" providerId="ADAL" clId="{AC3C5C76-DEF3-4D24-ACA5-ADF906F65020}" dt="2022-03-30T11:43:35.161" v="7" actId="20577"/>
          <ac:spMkLst>
            <pc:docMk/>
            <pc:sldMk cId="3049357930" sldId="503"/>
            <ac:spMk id="31" creationId="{2E6C66D4-0898-4381-B6DB-70E464DF698C}"/>
          </ac:spMkLst>
        </pc:spChg>
      </pc:sldChg>
      <pc:sldChg chg="modSp mod">
        <pc:chgData name="Elisa Dumon" userId="851ce2a6-4bec-42a7-9f8e-a8c0e1477e59" providerId="ADAL" clId="{AC3C5C76-DEF3-4D24-ACA5-ADF906F65020}" dt="2022-03-30T11:52:24.662" v="370" actId="1076"/>
        <pc:sldMkLst>
          <pc:docMk/>
          <pc:sldMk cId="4197351592" sldId="505"/>
        </pc:sldMkLst>
        <pc:spChg chg="mod">
          <ac:chgData name="Elisa Dumon" userId="851ce2a6-4bec-42a7-9f8e-a8c0e1477e59" providerId="ADAL" clId="{AC3C5C76-DEF3-4D24-ACA5-ADF906F65020}" dt="2022-03-30T11:52:02.971" v="365" actId="1076"/>
          <ac:spMkLst>
            <pc:docMk/>
            <pc:sldMk cId="4197351592" sldId="505"/>
            <ac:spMk id="9" creationId="{0DF7BE0D-33E9-4B89-8B00-90445904B39C}"/>
          </ac:spMkLst>
        </pc:spChg>
        <pc:spChg chg="mod">
          <ac:chgData name="Elisa Dumon" userId="851ce2a6-4bec-42a7-9f8e-a8c0e1477e59" providerId="ADAL" clId="{AC3C5C76-DEF3-4D24-ACA5-ADF906F65020}" dt="2022-03-30T11:52:13.460" v="368" actId="1076"/>
          <ac:spMkLst>
            <pc:docMk/>
            <pc:sldMk cId="4197351592" sldId="505"/>
            <ac:spMk id="11" creationId="{754A361C-532E-481A-9F38-13236813E705}"/>
          </ac:spMkLst>
        </pc:spChg>
        <pc:spChg chg="mod">
          <ac:chgData name="Elisa Dumon" userId="851ce2a6-4bec-42a7-9f8e-a8c0e1477e59" providerId="ADAL" clId="{AC3C5C76-DEF3-4D24-ACA5-ADF906F65020}" dt="2022-03-30T11:52:24.662" v="370" actId="1076"/>
          <ac:spMkLst>
            <pc:docMk/>
            <pc:sldMk cId="4197351592" sldId="505"/>
            <ac:spMk id="13" creationId="{AB5F85AC-A751-475F-BECB-D4B6822730DA}"/>
          </ac:spMkLst>
        </pc:spChg>
      </pc:sldChg>
      <pc:sldChg chg="modSp mod">
        <pc:chgData name="Elisa Dumon" userId="851ce2a6-4bec-42a7-9f8e-a8c0e1477e59" providerId="ADAL" clId="{AC3C5C76-DEF3-4D24-ACA5-ADF906F65020}" dt="2022-03-30T11:55:44.926" v="413" actId="20577"/>
        <pc:sldMkLst>
          <pc:docMk/>
          <pc:sldMk cId="3236359733" sldId="506"/>
        </pc:sldMkLst>
        <pc:spChg chg="mod">
          <ac:chgData name="Elisa Dumon" userId="851ce2a6-4bec-42a7-9f8e-a8c0e1477e59" providerId="ADAL" clId="{AC3C5C76-DEF3-4D24-ACA5-ADF906F65020}" dt="2022-03-30T11:55:44.926" v="413" actId="20577"/>
          <ac:spMkLst>
            <pc:docMk/>
            <pc:sldMk cId="3236359733" sldId="506"/>
            <ac:spMk id="10" creationId="{51447EFE-A73A-4C7B-9CAF-D4C68E6AAF84}"/>
          </ac:spMkLst>
        </pc:spChg>
      </pc:sldChg>
      <pc:sldChg chg="modSp mod">
        <pc:chgData name="Elisa Dumon" userId="851ce2a6-4bec-42a7-9f8e-a8c0e1477e59" providerId="ADAL" clId="{AC3C5C76-DEF3-4D24-ACA5-ADF906F65020}" dt="2022-03-30T11:53:36.763" v="376" actId="207"/>
        <pc:sldMkLst>
          <pc:docMk/>
          <pc:sldMk cId="1754913346" sldId="507"/>
        </pc:sldMkLst>
        <pc:spChg chg="mod">
          <ac:chgData name="Elisa Dumon" userId="851ce2a6-4bec-42a7-9f8e-a8c0e1477e59" providerId="ADAL" clId="{AC3C5C76-DEF3-4D24-ACA5-ADF906F65020}" dt="2022-03-30T11:53:36.763" v="376" actId="207"/>
          <ac:spMkLst>
            <pc:docMk/>
            <pc:sldMk cId="1754913346" sldId="507"/>
            <ac:spMk id="3" creationId="{B8B6B514-B1D7-48EA-8F04-B5DC5238C14C}"/>
          </ac:spMkLst>
        </pc:spChg>
      </pc:sldChg>
      <pc:sldChg chg="modSp mod">
        <pc:chgData name="Elisa Dumon" userId="851ce2a6-4bec-42a7-9f8e-a8c0e1477e59" providerId="ADAL" clId="{AC3C5C76-DEF3-4D24-ACA5-ADF906F65020}" dt="2022-03-30T15:16:01.115" v="546" actId="20577"/>
        <pc:sldMkLst>
          <pc:docMk/>
          <pc:sldMk cId="3689404380" sldId="508"/>
        </pc:sldMkLst>
        <pc:spChg chg="mod">
          <ac:chgData name="Elisa Dumon" userId="851ce2a6-4bec-42a7-9f8e-a8c0e1477e59" providerId="ADAL" clId="{AC3C5C76-DEF3-4D24-ACA5-ADF906F65020}" dt="2022-03-30T15:16:01.115" v="546" actId="20577"/>
          <ac:spMkLst>
            <pc:docMk/>
            <pc:sldMk cId="3689404380" sldId="508"/>
            <ac:spMk id="3" creationId="{B8B6B514-B1D7-48EA-8F04-B5DC5238C14C}"/>
          </ac:spMkLst>
        </pc:spChg>
      </pc:sldChg>
      <pc:sldChg chg="new del">
        <pc:chgData name="Elisa Dumon" userId="851ce2a6-4bec-42a7-9f8e-a8c0e1477e59" providerId="ADAL" clId="{AC3C5C76-DEF3-4D24-ACA5-ADF906F65020}" dt="2022-05-03T12:24:28.507" v="566" actId="680"/>
        <pc:sldMkLst>
          <pc:docMk/>
          <pc:sldMk cId="634235976" sldId="509"/>
        </pc:sldMkLst>
      </pc:sldChg>
      <pc:sldChg chg="addSp delSp modSp add mod">
        <pc:chgData name="Elisa Dumon" userId="851ce2a6-4bec-42a7-9f8e-a8c0e1477e59" providerId="ADAL" clId="{AC3C5C76-DEF3-4D24-ACA5-ADF906F65020}" dt="2022-05-03T12:43:07.300" v="867" actId="113"/>
        <pc:sldMkLst>
          <pc:docMk/>
          <pc:sldMk cId="4196743313" sldId="509"/>
        </pc:sldMkLst>
        <pc:spChg chg="mod">
          <ac:chgData name="Elisa Dumon" userId="851ce2a6-4bec-42a7-9f8e-a8c0e1477e59" providerId="ADAL" clId="{AC3C5C76-DEF3-4D24-ACA5-ADF906F65020}" dt="2022-05-03T12:40:01.540" v="826" actId="20577"/>
          <ac:spMkLst>
            <pc:docMk/>
            <pc:sldMk cId="4196743313" sldId="509"/>
            <ac:spMk id="10" creationId="{27D84462-EC7D-460F-9E35-85E9BB91BEE0}"/>
          </ac:spMkLst>
        </pc:spChg>
        <pc:spChg chg="add mod">
          <ac:chgData name="Elisa Dumon" userId="851ce2a6-4bec-42a7-9f8e-a8c0e1477e59" providerId="ADAL" clId="{AC3C5C76-DEF3-4D24-ACA5-ADF906F65020}" dt="2022-05-03T12:43:07.300" v="867" actId="113"/>
          <ac:spMkLst>
            <pc:docMk/>
            <pc:sldMk cId="4196743313" sldId="509"/>
            <ac:spMk id="11" creationId="{4287B6B6-CD7C-4776-B626-A6A03A6818B4}"/>
          </ac:spMkLst>
        </pc:spChg>
        <pc:spChg chg="mod">
          <ac:chgData name="Elisa Dumon" userId="851ce2a6-4bec-42a7-9f8e-a8c0e1477e59" providerId="ADAL" clId="{AC3C5C76-DEF3-4D24-ACA5-ADF906F65020}" dt="2022-05-03T12:42:41.044" v="866" actId="1076"/>
          <ac:spMkLst>
            <pc:docMk/>
            <pc:sldMk cId="4196743313" sldId="509"/>
            <ac:spMk id="12" creationId="{54177618-60F1-44BB-85FC-A109ECFCAE94}"/>
          </ac:spMkLst>
        </pc:spChg>
        <pc:picChg chg="add mod modCrop">
          <ac:chgData name="Elisa Dumon" userId="851ce2a6-4bec-42a7-9f8e-a8c0e1477e59" providerId="ADAL" clId="{AC3C5C76-DEF3-4D24-ACA5-ADF906F65020}" dt="2022-05-03T12:36:55.863" v="811" actId="732"/>
          <ac:picMkLst>
            <pc:docMk/>
            <pc:sldMk cId="4196743313" sldId="509"/>
            <ac:picMk id="2" creationId="{570BB74D-97B4-482D-AC41-DF8F305FB4D2}"/>
          </ac:picMkLst>
        </pc:picChg>
        <pc:picChg chg="del">
          <ac:chgData name="Elisa Dumon" userId="851ce2a6-4bec-42a7-9f8e-a8c0e1477e59" providerId="ADAL" clId="{AC3C5C76-DEF3-4D24-ACA5-ADF906F65020}" dt="2022-05-03T12:26:27.169" v="598" actId="478"/>
          <ac:picMkLst>
            <pc:docMk/>
            <pc:sldMk cId="4196743313" sldId="509"/>
            <ac:picMk id="9" creationId="{F86F2C0B-3CF9-4CAC-B5AF-9B6653FD2671}"/>
          </ac:picMkLst>
        </pc:picChg>
        <pc:picChg chg="mod">
          <ac:chgData name="Elisa Dumon" userId="851ce2a6-4bec-42a7-9f8e-a8c0e1477e59" providerId="ADAL" clId="{AC3C5C76-DEF3-4D24-ACA5-ADF906F65020}" dt="2022-05-03T12:42:41.044" v="866" actId="1076"/>
          <ac:picMkLst>
            <pc:docMk/>
            <pc:sldMk cId="4196743313" sldId="509"/>
            <ac:picMk id="18" creationId="{B477C40B-DFC6-418C-A52E-695B2FE59D53}"/>
          </ac:picMkLst>
        </pc:picChg>
        <pc:picChg chg="mod">
          <ac:chgData name="Elisa Dumon" userId="851ce2a6-4bec-42a7-9f8e-a8c0e1477e59" providerId="ADAL" clId="{AC3C5C76-DEF3-4D24-ACA5-ADF906F65020}" dt="2022-05-03T12:42:41.044" v="866" actId="1076"/>
          <ac:picMkLst>
            <pc:docMk/>
            <pc:sldMk cId="4196743313" sldId="509"/>
            <ac:picMk id="20" creationId="{AD2B0E5F-5454-4AC8-B61F-99227BA6EA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BBC15-BE9C-4339-9325-4C5E10EB9038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22D4E-76CE-4210-9BF5-36C3DCA97EF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9671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Je </a:t>
            </a:r>
            <a:r>
              <a:rPr lang="en-US" sz="1200" i="1" dirty="0" err="1"/>
              <a:t>ziet</a:t>
            </a:r>
            <a:r>
              <a:rPr lang="en-US" sz="1200" i="1" dirty="0"/>
              <a:t> wat </a:t>
            </a:r>
            <a:r>
              <a:rPr lang="en-US" sz="1200" i="1" dirty="0" err="1"/>
              <a:t>dat</a:t>
            </a:r>
            <a:r>
              <a:rPr lang="en-US" sz="1200" i="1" dirty="0"/>
              <a:t> je </a:t>
            </a:r>
            <a:r>
              <a:rPr lang="en-US" sz="1200" i="1" dirty="0" err="1"/>
              <a:t>alles</a:t>
            </a:r>
            <a:r>
              <a:rPr lang="en-US" sz="1200" i="1" dirty="0"/>
              <a:t> </a:t>
            </a:r>
            <a:r>
              <a:rPr lang="en-US" sz="1200" i="1" dirty="0" err="1"/>
              <a:t>moet</a:t>
            </a:r>
            <a:r>
              <a:rPr lang="en-US" sz="1200" i="1" dirty="0"/>
              <a:t> </a:t>
            </a:r>
            <a:r>
              <a:rPr lang="en-US" sz="1200" i="1" dirty="0" err="1"/>
              <a:t>doen</a:t>
            </a:r>
            <a:r>
              <a:rPr lang="en-US" sz="1200" i="1" dirty="0"/>
              <a:t> om </a:t>
            </a:r>
            <a:r>
              <a:rPr lang="en-US" sz="1200" i="1" dirty="0" err="1"/>
              <a:t>een</a:t>
            </a:r>
            <a:r>
              <a:rPr lang="en-US" sz="1200" i="1" dirty="0"/>
              <a:t> </a:t>
            </a:r>
            <a:r>
              <a:rPr lang="en-US" sz="1200" i="1" dirty="0" err="1"/>
              <a:t>succesvolle</a:t>
            </a:r>
            <a:r>
              <a:rPr lang="en-US" sz="1200" i="1" dirty="0"/>
              <a:t> </a:t>
            </a:r>
            <a:r>
              <a:rPr lang="en-US" sz="1200" i="1" dirty="0" err="1"/>
              <a:t>zaak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te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kunnen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hebben</a:t>
            </a:r>
            <a:r>
              <a:rPr lang="en-US" sz="1200" i="1" baseline="0" dirty="0"/>
              <a:t>, </a:t>
            </a:r>
            <a:r>
              <a:rPr lang="en-US" sz="1200" i="1" baseline="0" dirty="0" err="1"/>
              <a:t>daarom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stel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ik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voor</a:t>
            </a:r>
            <a:r>
              <a:rPr lang="en-US" sz="1200" i="1" baseline="0" dirty="0"/>
              <a:t>, om </a:t>
            </a:r>
            <a:r>
              <a:rPr lang="en-US" sz="1200" i="1" baseline="0" dirty="0" err="1"/>
              <a:t>aan</a:t>
            </a:r>
            <a:r>
              <a:rPr lang="en-US" sz="1200" i="1" baseline="0" dirty="0"/>
              <a:t> je </a:t>
            </a:r>
            <a:r>
              <a:rPr lang="en-US" sz="1200" i="1" baseline="0" dirty="0" err="1"/>
              <a:t>zelf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te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durven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vragen</a:t>
            </a:r>
            <a:r>
              <a:rPr lang="en-US" sz="1200" i="1" baseline="0" dirty="0"/>
              <a:t>  of je </a:t>
            </a:r>
            <a:r>
              <a:rPr lang="en-US" sz="1200" i="1" baseline="0" dirty="0" err="1"/>
              <a:t>een</a:t>
            </a:r>
            <a:r>
              <a:rPr lang="en-US" sz="1200" i="1" baseline="0" dirty="0"/>
              <a:t>  </a:t>
            </a:r>
            <a:r>
              <a:rPr lang="en-US" sz="1200" i="1" baseline="0" dirty="0" err="1"/>
              <a:t>goede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zakenman</a:t>
            </a:r>
            <a:r>
              <a:rPr lang="en-US" sz="1200" i="1" baseline="0" dirty="0"/>
              <a:t> bent/ </a:t>
            </a:r>
            <a:r>
              <a:rPr lang="en-US" sz="1200" i="1" baseline="0" dirty="0" err="1"/>
              <a:t>kan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zijn</a:t>
            </a:r>
            <a:r>
              <a:rPr lang="en-US" sz="1200" i="1" baseline="0" dirty="0"/>
              <a:t>,</a:t>
            </a:r>
            <a:endParaRPr lang="en-US" sz="1200" i="1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22D4E-76CE-4210-9BF5-36C3DCA97EF0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0481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22D4E-76CE-4210-9BF5-36C3DCA97EF0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4060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-FAVV:</a:t>
            </a:r>
            <a:r>
              <a:rPr lang="nl-BE" baseline="0" dirty="0"/>
              <a:t>  </a:t>
            </a:r>
            <a:r>
              <a:rPr lang="nl-BE" dirty="0"/>
              <a:t>inrichting van je keuken (kasten, muren, vloer, tafel, koelkasten, koeltoog)</a:t>
            </a:r>
            <a:r>
              <a:rPr lang="nl-BE" baseline="0" dirty="0"/>
              <a:t> en het </a:t>
            </a:r>
            <a:r>
              <a:rPr lang="nl-BE" dirty="0"/>
              <a:t>bewaren</a:t>
            </a:r>
            <a:r>
              <a:rPr lang="nl-BE" baseline="0" dirty="0"/>
              <a:t> van de voedingsproducten moet volgens de wetgeving zijn. Neem met ons contact op,  dan kunnen we jou helpen met,  wat dat je in orde moet brengen voor jouw eethuis/ voedingswinkel.</a:t>
            </a:r>
            <a:endParaRPr lang="nl-BE" dirty="0"/>
          </a:p>
          <a:p>
            <a:endParaRPr lang="nl-BE" dirty="0"/>
          </a:p>
          <a:p>
            <a:r>
              <a:rPr lang="nl-BE" dirty="0"/>
              <a:t>-Zelfs de kleine gemeenten</a:t>
            </a:r>
            <a:r>
              <a:rPr lang="nl-BE" baseline="0" dirty="0"/>
              <a:t> verplichten sinds januari 2020 een horecavergunning. Voor dat je begint check eerst heel goed na bij het bedrijvenloket van de gemeente waar dat je je zaak wilt opstarten.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22D4E-76CE-4210-9BF5-36C3DCA97EF0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073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Eerst leg ik de eenmanszaak uit, om</a:t>
            </a:r>
            <a:r>
              <a:rPr lang="nl-BE" baseline="0" dirty="0"/>
              <a:t> de informatie overzichtelijk te houden</a:t>
            </a:r>
          </a:p>
          <a:p>
            <a:endParaRPr lang="nl-BE" baseline="0" dirty="0"/>
          </a:p>
          <a:p>
            <a:r>
              <a:rPr lang="nl-BE" baseline="0" dirty="0"/>
              <a:t>-De Belgische overheid heeft 2 systemen voor de zelfstandige om weinig belastingen te betalen, namelijk éénmanszaak en vennootschap</a:t>
            </a:r>
          </a:p>
          <a:p>
            <a:endParaRPr lang="nl-BE" baseline="0" dirty="0"/>
          </a:p>
          <a:p>
            <a:r>
              <a:rPr lang="nl-BE" baseline="0" dirty="0"/>
              <a:t>-Zaken die weinig gaan verdienen (eerste jaren) is éénmanszaak interessant, dan betaal je weinig belastingen + opstart is veel goedkoper</a:t>
            </a:r>
          </a:p>
          <a:p>
            <a:endParaRPr lang="nl-BE" baseline="0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Vennootschap</a:t>
            </a:r>
            <a:r>
              <a:rPr lang="nl-BE" baseline="0" dirty="0"/>
              <a:t> is interessant voor de bedrijven die veel gaan verdienen, dan betaal je weinig belasting.</a:t>
            </a:r>
          </a:p>
          <a:p>
            <a:endParaRPr lang="nl-BE" baseline="0" dirty="0"/>
          </a:p>
          <a:p>
            <a:r>
              <a:rPr lang="nl-BE" baseline="0" dirty="0"/>
              <a:t>-Neem met ons contact op, dan kunnen we berekenen welk van deze systemen voor jouw project interessant is.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22D4E-76CE-4210-9BF5-36C3DCA97EF0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0920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-Je</a:t>
            </a:r>
            <a:r>
              <a:rPr lang="nl-BE" baseline="0" dirty="0"/>
              <a:t> kan zelf naar een ondernemingsloket gaan om deze zaken in orde te brengen, </a:t>
            </a:r>
          </a:p>
          <a:p>
            <a:endParaRPr lang="nl-BE" baseline="0" dirty="0"/>
          </a:p>
          <a:p>
            <a:r>
              <a:rPr lang="nl-BE" baseline="0" dirty="0"/>
              <a:t>-Maar omdat je vanaf het begin een boekhouder nodig hebt, om je administratie/ boekhouding  in orde te brengen, raad ik je aan om deze opstart via de boekhouder doen, zodat alles vanaf het begin  correct kan verlopen + dat je vanaf het begin je boekhouder hebt, die jou verplichte boekhouding (opgelegd vanuit de overheid) in orde kan brengen</a:t>
            </a:r>
          </a:p>
          <a:p>
            <a:endParaRPr lang="nl-BE" baseline="0" dirty="0"/>
          </a:p>
          <a:p>
            <a:r>
              <a:rPr lang="nl-BE" i="1" baseline="0" dirty="0"/>
              <a:t>(hier bewust de logo’s van partners weg gelaten. Omdat iemand me vroeg om wij dan ook een ondernemersloket waren omdat dat leek alsof we daarbij hoorde. Verwarring voorkomen.)</a:t>
            </a:r>
          </a:p>
          <a:p>
            <a:endParaRPr lang="nl-BE" i="1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22D4E-76CE-4210-9BF5-36C3DCA97EF0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9022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-als</a:t>
            </a:r>
            <a:r>
              <a:rPr lang="nl-BE" baseline="0" dirty="0"/>
              <a:t> je jouw sociale bijdragen niet betaald, heb je geen pensioen + je moet al je dokter en ziekenhuiskosten zelf betalen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22D4E-76CE-4210-9BF5-36C3DCA97EF0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798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aseline="0" dirty="0">
                <a:solidFill>
                  <a:srgbClr val="FF0000"/>
                </a:solidFill>
              </a:rPr>
              <a:t>-In België moet je de klanten zelf gaan zoeken, je moet kunnen opvallen bij de mensen die interesse kunnen hebben voor jouw product/ dienst,</a:t>
            </a:r>
          </a:p>
          <a:p>
            <a:endParaRPr lang="nl-BE" baseline="0" dirty="0">
              <a:solidFill>
                <a:srgbClr val="FF0000"/>
              </a:solidFill>
            </a:endParaRPr>
          </a:p>
          <a:p>
            <a:r>
              <a:rPr lang="nl-BE" baseline="0" dirty="0">
                <a:solidFill>
                  <a:srgbClr val="FF0000"/>
                </a:solidFill>
              </a:rPr>
              <a:t>-Daarom is het zeer belangrijk, voor dat je start met je zaak, eerst goed over na te denken over deze zaken,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22D4E-76CE-4210-9BF5-36C3DCA97EF0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19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aseline="0" dirty="0"/>
              <a:t>-Naast,  hoe dat je klanten kunt bereiken, moet je ook goed over nadenken wat dat allemaal voor jou zal kosten,</a:t>
            </a:r>
          </a:p>
          <a:p>
            <a:endParaRPr lang="nl-BE" baseline="0" dirty="0"/>
          </a:p>
          <a:p>
            <a:r>
              <a:rPr lang="nl-BE" baseline="0" dirty="0"/>
              <a:t>-Is heel belangrijk in België, voor dat je opstart, een idee te hebben, wat dat je min. 1</a:t>
            </a:r>
            <a:r>
              <a:rPr lang="nl-BE" baseline="30000" dirty="0"/>
              <a:t>ste</a:t>
            </a:r>
            <a:r>
              <a:rPr lang="nl-BE" baseline="0" dirty="0"/>
              <a:t> jaar moet betalen (kosten) en hoeveel dat je per dag/ maand moet verdienen, om deze kosten te kunnen betalen.</a:t>
            </a:r>
          </a:p>
          <a:p>
            <a:endParaRPr lang="nl-BE" baseline="0" dirty="0"/>
          </a:p>
          <a:p>
            <a:r>
              <a:rPr lang="nl-BE" baseline="0" dirty="0"/>
              <a:t>-Deze analyse (commercieel + financieel, trends)  is niet gemakkelijk om zelf te maken, daarom stel ik voor, dat je met ons een afspraak maakt, zodat we samen, specifiek voor jou project deze analyse gratis kunnen maken.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22D4E-76CE-4210-9BF5-36C3DCA97EF0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5198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Wat</a:t>
            </a:r>
            <a:r>
              <a:rPr lang="nl-BE" baseline="0" dirty="0"/>
              <a:t> zijn de stappen om officieel met je bedrijf te beginnen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22D4E-76CE-4210-9BF5-36C3DCA97EF0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672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Een goede boekhouder</a:t>
            </a:r>
            <a:r>
              <a:rPr lang="nl-BE" baseline="0" dirty="0"/>
              <a:t> is belangrijk</a:t>
            </a:r>
          </a:p>
          <a:p>
            <a:r>
              <a:rPr lang="nl-BE" baseline="0" dirty="0"/>
              <a:t>-    Eerste afspraak is gratis. (vragen stellen : ik doe deze activiteit, wat kost me dit per kwartaal, telefoongesprekken inbegrepen, wat als ik zelf mijn orderbonnen nummer, eind balans inbegrepen)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Goed communiceren met boekhouder, maak duidelijke afspraken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Boekhouder zoeken die gelijkaardige zaken als de jouwe begeleidt</a:t>
            </a:r>
          </a:p>
          <a:p>
            <a:r>
              <a:rPr lang="nl-BE" dirty="0"/>
              <a:t>- Het is goed om een overeenkomst op te maken waar in staat hoeveel je moet betalen en voor wat. Komt hij naar je zaak, kost dit extra?</a:t>
            </a:r>
          </a:p>
          <a:p>
            <a:r>
              <a:rPr lang="nl-BE" dirty="0"/>
              <a:t>  Bijvoorbeeld de boekhouder vraagt  voor 3 maanden 300 euro en als hij naar jouw winkel komt om iets voor je te lezen, </a:t>
            </a:r>
          </a:p>
          <a:p>
            <a:r>
              <a:rPr lang="nl-BE" dirty="0"/>
              <a:t>  kost dit dan extra  of   zit dit in de 300 euro.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22D4E-76CE-4210-9BF5-36C3DCA97EF0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4846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-Je</a:t>
            </a:r>
            <a:r>
              <a:rPr lang="nl-BE" baseline="0" dirty="0"/>
              <a:t> kan lening aanvragen voor je investering, maar is niet gemakkelijk om lening te krijgen. Je moet heel goed bewijzen dat je klanten gaat hebben om al je kosten te betalen + voor je zelf een loon te kunnen overhouden</a:t>
            </a:r>
          </a:p>
          <a:p>
            <a:endParaRPr lang="nl-BE" baseline="0" dirty="0"/>
          </a:p>
          <a:p>
            <a:r>
              <a:rPr lang="nl-BE" baseline="0" dirty="0"/>
              <a:t>-bij Microstart heb je meer kans om lening te krijgen als vluchteling/ nieuwkomer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22D4E-76CE-4210-9BF5-36C3DCA97EF0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683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5176A-4FEB-439C-B371-92253E841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1720B3-CA0A-441A-AD27-A67BD9684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243394-3F2E-41DF-8AF2-1810799C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09A490-F5EB-455E-A5F7-F334F0FC3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8C0E22-CBA5-40D6-A88F-39026486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287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8F47D-667B-406D-995C-5CE118F53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1F247F1-9A70-4389-AE15-CE6109790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7C1257-62BE-4860-9D17-CFCE15A0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BBAB99-3184-42E6-BF95-7DBDAF4F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57CAA9-ED76-43F6-BA93-38F5B9BD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268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D47D2DA-E0BB-4D17-9AA6-77FD30B2A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700D1F2-471D-4275-BB12-2C5188939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AE47C4-1A89-4F45-A1BC-8B1F1858C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581E1A-07DE-4B8E-8897-DAD29A6B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438730-C669-4FD9-A7B1-23AE297B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823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BB730-BF71-449F-9F93-8644FD83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705200-AB9A-4327-BF50-E2ECDB624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D40004-7465-46FE-B57D-2702189B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A1CC69-B912-4D42-87C4-F842CC8E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2D3B67-BDD4-4A1B-92AE-49FA058B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153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56CD9-800A-49D9-AC24-E4263AC16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132C24-10F7-4196-8502-D0F15772E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4668BA-B5A6-4C2E-8650-C81E3457F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5BA0DD-09CD-4303-854C-0BC08B47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72A3C5-A0FF-4775-9412-52141086F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059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56A38-C51B-46B0-8C05-FA5CA31F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DAA056-F230-4F40-A32B-EE4AFEEDF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DFF915-4D81-481F-AC25-2A09B6A3E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C7E1240-856D-40D0-9AF2-074B9A6D4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746D78-2EF3-4044-9158-FE582F20F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E3BDED-990A-49E1-BE71-CDFBE3356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208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4E6C10-7660-4856-B9EA-D89857DF6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C7EBEB-B4A9-45FA-AB66-899BAD309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A406896-5B24-47B0-A2B6-C346B8E26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CB95837-EA61-4FFC-B962-03F95A7FF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C79B42D-CF24-417B-AA5A-43FB52F20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3E78DD1-CC44-4CB2-9B04-DB8CCFAC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3776CF1-19AF-4CF0-9E72-E9B07060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1E0C6B7-EC2D-486D-A599-8DA75782C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577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9A93A-692C-4914-87AA-069D5EAA2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E205D55-9F5D-4CC9-B0F4-02699E12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D2E1BF-8721-43C2-B238-1B701708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CFA35D-9E9C-4C19-A97A-E58C135E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127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983082-AC7E-49AB-B3A5-36B7E2BA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51BF230-5D01-4BC7-B4E8-C2A50901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723204-A049-4D13-A2BF-2BD53316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585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BBD991-0F9F-4CF1-AAA2-5823BF07D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3359C1-40B0-4A96-A1F9-3F9865D55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593FBD-0FA5-4709-A52E-2ED5666A2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41ECC1-2E16-4AC2-85D0-8C6D1B0E7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1B215D9-F40A-468A-99BF-9DA14DB7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12BCD4-8528-470B-A000-4263FCE3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518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CE39B-03BB-4EFA-8974-A25ED76E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BCBF600-4D74-4AA3-9F26-91B36EE73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A3859AA-2CF7-4AF7-BB23-5A5F19994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A1871A-AE27-4D2B-8D65-F82DFD82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1F01084-9F99-486E-AA3A-C3BA22F6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72C2C4D-EC15-4F9D-B6EF-39A02D2C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939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22E8FAF-69A7-47BC-8A33-2568D1CA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643B4D-410E-4ED5-AEB0-5425014C3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771B90-B641-4B4B-9901-213D83E16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6E6F5-4A2F-4C7A-BC95-7CD84B02B0A3}" type="datetimeFigureOut">
              <a:rPr lang="nl-BE" smtClean="0"/>
              <a:t>3/05/2022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4E3A2C-E2AE-4516-B2CD-41C15A18F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BF802C-059A-48D8-8D04-EBF21187D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67DF7-C1AF-43D3-8599-0BCF443AF73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122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mpstarters.be/menukaart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mailto:ali.Sediqi@starterslabo.be" TargetMode="External"/><Relationship Id="rId13" Type="http://schemas.openxmlformats.org/officeDocument/2006/relationships/hyperlink" Target="mailto:elisa@starterslabo.be" TargetMode="External"/><Relationship Id="rId3" Type="http://schemas.openxmlformats.org/officeDocument/2006/relationships/image" Target="../media/image45.jpeg"/><Relationship Id="rId7" Type="http://schemas.openxmlformats.org/officeDocument/2006/relationships/hyperlink" Target="mailto:Wali.Sediqi@starterslabo.be" TargetMode="External"/><Relationship Id="rId12" Type="http://schemas.openxmlformats.org/officeDocument/2006/relationships/hyperlink" Target="mailto:celine@starterslabo.b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en.tielens@stebo.be" TargetMode="External"/><Relationship Id="rId11" Type="http://schemas.openxmlformats.org/officeDocument/2006/relationships/hyperlink" Target="mailto:Thomas.margot@starterslabo.be" TargetMode="External"/><Relationship Id="rId5" Type="http://schemas.openxmlformats.org/officeDocument/2006/relationships/hyperlink" Target="mailto:Fatma.cosar@stebo.be" TargetMode="External"/><Relationship Id="rId10" Type="http://schemas.openxmlformats.org/officeDocument/2006/relationships/hyperlink" Target="mailto:nour.asaad@starterslabo.be" TargetMode="External"/><Relationship Id="rId4" Type="http://schemas.openxmlformats.org/officeDocument/2006/relationships/hyperlink" Target="http://www.jumpstarters.be/" TargetMode="External"/><Relationship Id="rId9" Type="http://schemas.openxmlformats.org/officeDocument/2006/relationships/hyperlink" Target="mailto:samira.saouti@starterslabo.be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787840681333639" TargetMode="External"/><Relationship Id="rId3" Type="http://schemas.openxmlformats.org/officeDocument/2006/relationships/hyperlink" Target="http://www.facebook.com/jumpstartersbelgium" TargetMode="External"/><Relationship Id="rId7" Type="http://schemas.openxmlformats.org/officeDocument/2006/relationships/hyperlink" Target="https://www.facebook.com/jumpstartersbelgiu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://www.instagram.com/project_jumpstarters" TargetMode="External"/><Relationship Id="rId10" Type="http://schemas.openxmlformats.org/officeDocument/2006/relationships/hyperlink" Target="https://www.instagram.com/project_jumpstarters/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4LUgFm9tEI?feature=oembed" TargetMode="Externa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323398BE-AA9D-416B-9F21-C05AD9329C83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BA2DB71-F505-4948-862F-78BEC0610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855B1778-98F3-4198-A22F-5CBF5166D8AE}"/>
              </a:ext>
            </a:extLst>
          </p:cNvPr>
          <p:cNvSpPr/>
          <p:nvPr/>
        </p:nvSpPr>
        <p:spPr>
          <a:xfrm>
            <a:off x="0" y="-13160"/>
            <a:ext cx="12192000" cy="5691904"/>
          </a:xfrm>
          <a:prstGeom prst="rect">
            <a:avLst/>
          </a:prstGeom>
          <a:solidFill>
            <a:srgbClr val="ACE0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2024112-22DC-4C0F-9ADE-4B5ED54BD367}"/>
              </a:ext>
            </a:extLst>
          </p:cNvPr>
          <p:cNvSpPr txBox="1"/>
          <p:nvPr/>
        </p:nvSpPr>
        <p:spPr>
          <a:xfrm>
            <a:off x="3047260" y="32465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0819AA7-078F-4A38-9AF7-3C6BFFCD52D9}"/>
              </a:ext>
            </a:extLst>
          </p:cNvPr>
          <p:cNvSpPr txBox="1"/>
          <p:nvPr/>
        </p:nvSpPr>
        <p:spPr>
          <a:xfrm>
            <a:off x="3047260" y="32465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122F18-4A43-4197-8B46-4ED00A1F3029}"/>
              </a:ext>
            </a:extLst>
          </p:cNvPr>
          <p:cNvSpPr txBox="1"/>
          <p:nvPr/>
        </p:nvSpPr>
        <p:spPr>
          <a:xfrm>
            <a:off x="3047260" y="32465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5F3E3DC-9E40-4ED1-B5F2-CDDE1806EA83}"/>
              </a:ext>
            </a:extLst>
          </p:cNvPr>
          <p:cNvSpPr txBox="1"/>
          <p:nvPr/>
        </p:nvSpPr>
        <p:spPr>
          <a:xfrm>
            <a:off x="3047260" y="32465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/>
          </a:p>
        </p:txBody>
      </p:sp>
      <p:pic>
        <p:nvPicPr>
          <p:cNvPr id="10" name="Afbeelding 9" descr="Afbeelding met tekst, person&#10;&#10;Automatisch gegenereerde beschrijving">
            <a:extLst>
              <a:ext uri="{FF2B5EF4-FFF2-40B4-BE49-F238E27FC236}">
                <a16:creationId xmlns:a16="http://schemas.microsoft.com/office/drawing/2014/main" id="{4A4F1F48-8117-4B23-82D5-74916F363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62" y="0"/>
            <a:ext cx="8518116" cy="5678744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754E99C-515A-4468-B665-7653D6709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31" y="2848471"/>
            <a:ext cx="2501757" cy="250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10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6A90EE2-F2C5-43FE-B992-34B1AE41B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73" r="21831"/>
          <a:stretch/>
        </p:blipFill>
        <p:spPr>
          <a:xfrm flipH="1">
            <a:off x="4247846" y="4028"/>
            <a:ext cx="4324859" cy="25014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A1534DA-0ACC-43DC-B281-EAD03F5C7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8789" r="89844">
                        <a14:foregroundMark x1="9766" y1="41016" x2="8789" y2="43359"/>
                        <a14:foregroundMark x1="89453" y1="69141" x2="89258" y2="61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7091" y="-718077"/>
            <a:ext cx="4876800" cy="4876800"/>
          </a:xfrm>
          <a:prstGeom prst="rect">
            <a:avLst/>
          </a:prstGeom>
        </p:spPr>
      </p:pic>
      <p:pic>
        <p:nvPicPr>
          <p:cNvPr id="1026" name="Picture 2" descr="Onze gratis voedselbedelingen. – Bezorgd Om Mensen vzw">
            <a:extLst>
              <a:ext uri="{FF2B5EF4-FFF2-40B4-BE49-F238E27FC236}">
                <a16:creationId xmlns:a16="http://schemas.microsoft.com/office/drawing/2014/main" id="{AACF485A-2927-4FAD-8D33-FB382953E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2" b="95000" l="1310" r="99405">
                        <a14:foregroundMark x1="15000" y1="35263" x2="13333" y2="33421"/>
                        <a14:foregroundMark x1="4762" y1="26579" x2="4762" y2="26579"/>
                        <a14:foregroundMark x1="4524" y1="17632" x2="4524" y2="17632"/>
                        <a14:foregroundMark x1="1548" y1="11053" x2="1548" y2="11053"/>
                        <a14:foregroundMark x1="43929" y1="7368" x2="43929" y2="7368"/>
                        <a14:foregroundMark x1="46786" y1="2632" x2="46786" y2="2632"/>
                        <a14:foregroundMark x1="56548" y1="13947" x2="56548" y2="13947"/>
                        <a14:foregroundMark x1="60357" y1="13947" x2="60357" y2="13947"/>
                        <a14:foregroundMark x1="87381" y1="19474" x2="87381" y2="19474"/>
                        <a14:foregroundMark x1="81429" y1="17632" x2="81429" y2="17632"/>
                        <a14:foregroundMark x1="85238" y1="16053" x2="85238" y2="16053"/>
                        <a14:foregroundMark x1="84167" y1="7105" x2="84167" y2="7105"/>
                        <a14:foregroundMark x1="81429" y1="6579" x2="81429" y2="6579"/>
                        <a14:foregroundMark x1="86548" y1="8158" x2="86548" y2="8158"/>
                        <a14:foregroundMark x1="90476" y1="10263" x2="90476" y2="10263"/>
                        <a14:foregroundMark x1="88214" y1="6579" x2="88214" y2="6579"/>
                        <a14:foregroundMark x1="82024" y1="20526" x2="82024" y2="20526"/>
                        <a14:foregroundMark x1="79881" y1="21053" x2="88810" y2="31579"/>
                        <a14:foregroundMark x1="88810" y1="31579" x2="85357" y2="73684"/>
                        <a14:foregroundMark x1="85357" y1="73684" x2="66667" y2="91579"/>
                        <a14:foregroundMark x1="66667" y1="91579" x2="15476" y2="86053"/>
                        <a14:foregroundMark x1="15476" y1="86053" x2="66071" y2="79211"/>
                        <a14:foregroundMark x1="66071" y1="79211" x2="66190" y2="79211"/>
                        <a14:foregroundMark x1="80119" y1="10789" x2="92976" y2="28684"/>
                        <a14:foregroundMark x1="92976" y1="28684" x2="92024" y2="49737"/>
                        <a14:foregroundMark x1="92024" y1="49737" x2="90595" y2="53947"/>
                        <a14:foregroundMark x1="82976" y1="5000" x2="92143" y2="12368"/>
                        <a14:foregroundMark x1="92143" y1="12368" x2="95357" y2="29474"/>
                        <a14:foregroundMark x1="95357" y1="29474" x2="92262" y2="55789"/>
                        <a14:foregroundMark x1="79048" y1="29211" x2="73095" y2="44211"/>
                        <a14:foregroundMark x1="72976" y1="21842" x2="70833" y2="30526"/>
                        <a14:foregroundMark x1="81548" y1="5000" x2="74762" y2="10263"/>
                        <a14:foregroundMark x1="10595" y1="95000" x2="22024" y2="94474"/>
                        <a14:foregroundMark x1="22024" y1="94474" x2="37262" y2="96316"/>
                        <a14:foregroundMark x1="37262" y1="96316" x2="49643" y2="96316"/>
                        <a14:foregroundMark x1="49643" y1="96316" x2="66071" y2="97632"/>
                        <a14:foregroundMark x1="66071" y1="97632" x2="84524" y2="94211"/>
                        <a14:foregroundMark x1="84524" y1="94211" x2="94524" y2="83421"/>
                        <a14:foregroundMark x1="94524" y1="83421" x2="99405" y2="70263"/>
                        <a14:foregroundMark x1="99405" y1="70263" x2="99405" y2="70263"/>
                        <a14:foregroundMark x1="18571" y1="41842" x2="3690" y2="32105"/>
                        <a14:foregroundMark x1="25714" y1="39211" x2="11310" y2="34211"/>
                        <a14:foregroundMark x1="11310" y1="34211" x2="4643" y2="44737"/>
                        <a14:foregroundMark x1="4643" y1="44737" x2="16071" y2="87632"/>
                        <a14:foregroundMark x1="16071" y1="87632" x2="27500" y2="89737"/>
                        <a14:foregroundMark x1="27500" y1="89737" x2="45119" y2="87105"/>
                        <a14:foregroundMark x1="45119" y1="87105" x2="91190" y2="92895"/>
                        <a14:foregroundMark x1="91190" y1="92895" x2="96786" y2="88684"/>
                        <a14:foregroundMark x1="42857" y1="12368" x2="42262" y2="15263"/>
                        <a14:foregroundMark x1="44167" y1="9211" x2="44167" y2="9211"/>
                        <a14:foregroundMark x1="11905" y1="24474" x2="5714" y2="47105"/>
                        <a14:foregroundMark x1="5714" y1="47105" x2="3452" y2="79474"/>
                        <a14:foregroundMark x1="3452" y1="79474" x2="9762" y2="83421"/>
                        <a14:foregroundMark x1="13452" y1="88421" x2="4286" y2="85526"/>
                        <a14:foregroundMark x1="4286" y1="85526" x2="22143" y2="95263"/>
                        <a14:foregroundMark x1="22143" y1="95263" x2="15714" y2="91579"/>
                        <a14:foregroundMark x1="7738" y1="28947" x2="2262" y2="50789"/>
                        <a14:foregroundMark x1="2262" y1="50789" x2="4762" y2="60526"/>
                        <a14:foregroundMark x1="15357" y1="26579" x2="15357" y2="26579"/>
                        <a14:foregroundMark x1="7976" y1="18684" x2="7976" y2="18684"/>
                        <a14:foregroundMark x1="7024" y1="21579" x2="7024" y2="21579"/>
                        <a14:foregroundMark x1="5833" y1="20263" x2="5833" y2="20263"/>
                        <a14:foregroundMark x1="1786" y1="23947" x2="1786" y2="23947"/>
                        <a14:foregroundMark x1="2857" y1="27632" x2="2857" y2="27632"/>
                        <a14:foregroundMark x1="2976" y1="22632" x2="595" y2="51842"/>
                        <a14:foregroundMark x1="595" y1="51842" x2="3095" y2="33158"/>
                        <a14:foregroundMark x1="3095" y1="33158" x2="2024" y2="12895"/>
                        <a14:foregroundMark x1="2024" y1="12895" x2="1310" y2="55789"/>
                        <a14:foregroundMark x1="1310" y1="55789" x2="6429" y2="78158"/>
                        <a14:foregroundMark x1="6429" y1="78158" x2="7976" y2="75526"/>
                        <a14:foregroundMark x1="47619" y1="73421" x2="58571" y2="8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955573"/>
            <a:ext cx="6737246" cy="304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5383B67-AADF-4870-A3BA-45D72EEB8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89623" l="9961" r="99609">
                        <a14:foregroundMark x1="25488" y1="57862" x2="32520" y2="63208"/>
                        <a14:foregroundMark x1="32520" y1="63208" x2="40332" y2="79874"/>
                        <a14:foregroundMark x1="36719" y1="88679" x2="66113" y2="99057"/>
                        <a14:foregroundMark x1="66113" y1="99057" x2="93945" y2="75786"/>
                        <a14:foregroundMark x1="93945" y1="75786" x2="94824" y2="69811"/>
                        <a14:foregroundMark x1="49121" y1="26730" x2="53027" y2="29245"/>
                        <a14:foregroundMark x1="60840" y1="32075" x2="54980" y2="27987"/>
                        <a14:foregroundMark x1="54980" y1="27987" x2="53711" y2="28302"/>
                        <a14:foregroundMark x1="71289" y1="33333" x2="80078" y2="41824"/>
                        <a14:foregroundMark x1="85840" y1="33648" x2="98047" y2="45597"/>
                        <a14:foregroundMark x1="98047" y1="45597" x2="94629" y2="95597"/>
                        <a14:foregroundMark x1="94629" y1="95597" x2="87500" y2="91195"/>
                        <a14:foregroundMark x1="87500" y1="91195" x2="82520" y2="94654"/>
                        <a14:foregroundMark x1="82520" y1="94654" x2="93262" y2="96226"/>
                        <a14:foregroundMark x1="93262" y1="96226" x2="97266" y2="79874"/>
                        <a14:foregroundMark x1="97266" y1="79874" x2="98633" y2="69182"/>
                        <a14:foregroundMark x1="80859" y1="33333" x2="79980" y2="40252"/>
                        <a14:foregroundMark x1="81348" y1="34906" x2="85742" y2="40881"/>
                        <a14:foregroundMark x1="85547" y1="38365" x2="84961" y2="36792"/>
                        <a14:foregroundMark x1="89551" y1="33648" x2="97070" y2="41509"/>
                        <a14:foregroundMark x1="97070" y1="41509" x2="95801" y2="38050"/>
                        <a14:foregroundMark x1="95703" y1="38050" x2="95703" y2="38050"/>
                        <a14:foregroundMark x1="97266" y1="38994" x2="97266" y2="38994"/>
                        <a14:foregroundMark x1="99316" y1="41195" x2="99316" y2="41195"/>
                        <a14:foregroundMark x1="99609" y1="39937" x2="99609" y2="39937"/>
                        <a14:foregroundMark x1="85352" y1="31132" x2="85352" y2="31132"/>
                        <a14:foregroundMark x1="83301" y1="35220" x2="83301" y2="35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400" y="3041806"/>
            <a:ext cx="9753600" cy="302895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F87A73F0-D7B8-41C9-82AB-865B35D83CAB}"/>
              </a:ext>
            </a:extLst>
          </p:cNvPr>
          <p:cNvSpPr/>
          <p:nvPr/>
        </p:nvSpPr>
        <p:spPr>
          <a:xfrm>
            <a:off x="-1948999" y="-856697"/>
            <a:ext cx="7714695" cy="7714695"/>
          </a:xfrm>
          <a:prstGeom prst="ellipse">
            <a:avLst/>
          </a:prstGeom>
          <a:solidFill>
            <a:srgbClr val="123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D3855BC-F13B-4A22-81BE-736711C90CB5}"/>
              </a:ext>
            </a:extLst>
          </p:cNvPr>
          <p:cNvSpPr txBox="1"/>
          <p:nvPr/>
        </p:nvSpPr>
        <p:spPr>
          <a:xfrm>
            <a:off x="773034" y="650450"/>
            <a:ext cx="41327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BTW</a:t>
            </a:r>
          </a:p>
          <a:p>
            <a:r>
              <a:rPr lang="nl-BE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Standaard 21%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8543A2B-2E97-447E-BA1E-7660BF1C6E6C}"/>
              </a:ext>
            </a:extLst>
          </p:cNvPr>
          <p:cNvSpPr txBox="1"/>
          <p:nvPr/>
        </p:nvSpPr>
        <p:spPr>
          <a:xfrm>
            <a:off x="773034" y="2313447"/>
            <a:ext cx="48181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b="1" i="0" u="none" strike="noStrike" cap="all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Uitzonderingen: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i="0" u="none" strike="noStrike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0%: Kranten, dag- en weekbladen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6%: Basisproducten bv. voeding, medicijnen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i="0" u="none" strike="noStrike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12%: Voeding </a:t>
            </a:r>
            <a:r>
              <a:rPr lang="nl-BE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met bediening</a:t>
            </a:r>
            <a:endParaRPr lang="nl-BE" sz="2000" i="0" u="none" strike="noStrike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2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F87A73F0-D7B8-41C9-82AB-865B35D83CAB}"/>
              </a:ext>
            </a:extLst>
          </p:cNvPr>
          <p:cNvSpPr/>
          <p:nvPr/>
        </p:nvSpPr>
        <p:spPr>
          <a:xfrm>
            <a:off x="-1948999" y="-856697"/>
            <a:ext cx="7714695" cy="7714695"/>
          </a:xfrm>
          <a:prstGeom prst="ellipse">
            <a:avLst/>
          </a:prstGeom>
          <a:solidFill>
            <a:srgbClr val="123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D3855BC-F13B-4A22-81BE-736711C90CB5}"/>
              </a:ext>
            </a:extLst>
          </p:cNvPr>
          <p:cNvSpPr txBox="1"/>
          <p:nvPr/>
        </p:nvSpPr>
        <p:spPr>
          <a:xfrm>
            <a:off x="773034" y="650450"/>
            <a:ext cx="41327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SOCIALE </a:t>
            </a:r>
          </a:p>
          <a:p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BIJDRAGE</a:t>
            </a:r>
            <a:endParaRPr lang="nl-BE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E6C66D4-0898-4381-B6DB-70E464DF698C}"/>
              </a:ext>
            </a:extLst>
          </p:cNvPr>
          <p:cNvSpPr txBox="1"/>
          <p:nvPr/>
        </p:nvSpPr>
        <p:spPr>
          <a:xfrm>
            <a:off x="773034" y="2238945"/>
            <a:ext cx="49058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i="0" u="none" strike="noStrike" cap="all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Waarom?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Uitkering arbeidsongeschiktheid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Terugbetaling medische kosten, dokter, tandarts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Kinderbijslag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Moederschapsuitkering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Zorg verlof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Pensioen</a:t>
            </a:r>
          </a:p>
        </p:txBody>
      </p:sp>
      <p:pic>
        <p:nvPicPr>
          <p:cNvPr id="2050" name="Picture 2" descr="Meest voorkomende oorzaken arbeidsongevallen | Blog Manutan">
            <a:extLst>
              <a:ext uri="{FF2B5EF4-FFF2-40B4-BE49-F238E27FC236}">
                <a16:creationId xmlns:a16="http://schemas.microsoft.com/office/drawing/2014/main" id="{78C256FA-01DB-498C-A261-44AA8A61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12" y="316850"/>
            <a:ext cx="2888036" cy="19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9F5ECBF-1FCE-4B3E-83E9-9C8F8F1C2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812" y="2348920"/>
            <a:ext cx="2882848" cy="166164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2B7A532-D8CD-419D-8973-DE2ECF3F5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3464" y="525390"/>
            <a:ext cx="2716586" cy="113191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BDFCE6-8E9D-4419-8546-5465B3B37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464" y="1826586"/>
            <a:ext cx="2716586" cy="180924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26E1819-293F-4851-BECC-F2DEED148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3464" y="3805117"/>
            <a:ext cx="2716586" cy="163641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121D9CD-BA5B-4391-9925-A55FC7DB16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1" y="4111320"/>
            <a:ext cx="2882848" cy="150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57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al 26">
            <a:extLst>
              <a:ext uri="{FF2B5EF4-FFF2-40B4-BE49-F238E27FC236}">
                <a16:creationId xmlns:a16="http://schemas.microsoft.com/office/drawing/2014/main" id="{88BF8524-5DAD-4A07-BBF2-7358E81547AE}"/>
              </a:ext>
            </a:extLst>
          </p:cNvPr>
          <p:cNvSpPr/>
          <p:nvPr/>
        </p:nvSpPr>
        <p:spPr>
          <a:xfrm>
            <a:off x="6426305" y="-856696"/>
            <a:ext cx="7714695" cy="7714695"/>
          </a:xfrm>
          <a:prstGeom prst="ellipse">
            <a:avLst/>
          </a:prstGeom>
          <a:solidFill>
            <a:srgbClr val="123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F87A73F0-D7B8-41C9-82AB-865B35D83CAB}"/>
              </a:ext>
            </a:extLst>
          </p:cNvPr>
          <p:cNvSpPr/>
          <p:nvPr/>
        </p:nvSpPr>
        <p:spPr>
          <a:xfrm>
            <a:off x="-1948999" y="-856697"/>
            <a:ext cx="7714695" cy="7714695"/>
          </a:xfrm>
          <a:prstGeom prst="ellipse">
            <a:avLst/>
          </a:prstGeom>
          <a:solidFill>
            <a:srgbClr val="123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D3855BC-F13B-4A22-81BE-736711C90CB5}"/>
              </a:ext>
            </a:extLst>
          </p:cNvPr>
          <p:cNvSpPr txBox="1"/>
          <p:nvPr/>
        </p:nvSpPr>
        <p:spPr>
          <a:xfrm>
            <a:off x="773034" y="650450"/>
            <a:ext cx="41327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SOCIALE BIJDRAGE</a:t>
            </a:r>
          </a:p>
          <a:p>
            <a:r>
              <a:rPr lang="nl-BE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HOOFDBEROEP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1DAFBCD-BA4C-41E0-851C-90AF620FCAEF}"/>
              </a:ext>
            </a:extLst>
          </p:cNvPr>
          <p:cNvSpPr txBox="1"/>
          <p:nvPr/>
        </p:nvSpPr>
        <p:spPr>
          <a:xfrm>
            <a:off x="7286173" y="650450"/>
            <a:ext cx="41327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SOCIALE BIJDRAGE</a:t>
            </a:r>
          </a:p>
          <a:p>
            <a:pPr algn="r"/>
            <a:r>
              <a:rPr lang="nl-BE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BIJBEROEP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3AD2B4C3-3BE7-4804-8844-AA92F7A50E4A}"/>
              </a:ext>
            </a:extLst>
          </p:cNvPr>
          <p:cNvSpPr txBox="1"/>
          <p:nvPr/>
        </p:nvSpPr>
        <p:spPr>
          <a:xfrm>
            <a:off x="2075543" y="2819791"/>
            <a:ext cx="8040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8543A2B-2E97-447E-BA1E-7660BF1C6E6C}"/>
              </a:ext>
            </a:extLst>
          </p:cNvPr>
          <p:cNvSpPr txBox="1"/>
          <p:nvPr/>
        </p:nvSpPr>
        <p:spPr>
          <a:xfrm>
            <a:off x="773034" y="2313447"/>
            <a:ext cx="47168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20,5% Van Brutoresultaat/loon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Minimumbijdrage </a:t>
            </a:r>
          </a:p>
          <a:p>
            <a:r>
              <a:rPr lang="nl-BE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	= €774/kwartaal in jaar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Herziening 2 jaar laten op je werkelijke inkomen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611A3D9-842A-4363-86F5-A481D8BB2F86}"/>
              </a:ext>
            </a:extLst>
          </p:cNvPr>
          <p:cNvSpPr txBox="1"/>
          <p:nvPr/>
        </p:nvSpPr>
        <p:spPr>
          <a:xfrm>
            <a:off x="7411837" y="2364331"/>
            <a:ext cx="47168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20,5% Van Brutoresultaat/loon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Minimumbijdrage </a:t>
            </a:r>
          </a:p>
          <a:p>
            <a:r>
              <a:rPr lang="nl-BE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	= €85/kwartaal in jaar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Herziening 2 jaar laten op je werkelijke inkomen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92363EE-534F-4604-A8E2-924A6C3A7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96" y="118534"/>
            <a:ext cx="2360677" cy="40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28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F02F9223-221C-42ED-BF5C-B9A160388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2350"/>
            <a:ext cx="12192000" cy="813361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3AD2B4C3-3BE7-4804-8844-AA92F7A50E4A}"/>
              </a:ext>
            </a:extLst>
          </p:cNvPr>
          <p:cNvSpPr txBox="1"/>
          <p:nvPr/>
        </p:nvSpPr>
        <p:spPr>
          <a:xfrm>
            <a:off x="2075543" y="2819791"/>
            <a:ext cx="8040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7858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0BC1-A906-4843-82A6-D775A992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6C3A9D-BE7A-4D4B-949C-B489692E66E4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902438-0E90-423C-84EE-C4F00E5B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A80197-FB67-4DB8-898C-5E108389906F}"/>
              </a:ext>
            </a:extLst>
          </p:cNvPr>
          <p:cNvSpPr/>
          <p:nvPr/>
        </p:nvSpPr>
        <p:spPr>
          <a:xfrm>
            <a:off x="0" y="-13160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CD453D4-2BB6-46BA-94D4-370AC20F8101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COMMERCIEEL PLAN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80DE98D-4C94-41A9-ADAF-31438AD99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03" y="1976013"/>
            <a:ext cx="6858194" cy="38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43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0BC1-A906-4843-82A6-D775A992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6C3A9D-BE7A-4D4B-949C-B489692E66E4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902438-0E90-423C-84EE-C4F00E5B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A80197-FB67-4DB8-898C-5E108389906F}"/>
              </a:ext>
            </a:extLst>
          </p:cNvPr>
          <p:cNvSpPr/>
          <p:nvPr/>
        </p:nvSpPr>
        <p:spPr>
          <a:xfrm>
            <a:off x="-1" y="-63959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CD453D4-2BB6-46BA-94D4-370AC20F8101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FINANCIEEL PLAN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3E3A80-6F70-463F-8193-498C22CE7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351" y="1959940"/>
            <a:ext cx="6717297" cy="36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60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0BC1-A906-4843-82A6-D775A992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6C3A9D-BE7A-4D4B-949C-B489692E66E4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902438-0E90-423C-84EE-C4F00E5B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A80197-FB67-4DB8-898C-5E108389906F}"/>
              </a:ext>
            </a:extLst>
          </p:cNvPr>
          <p:cNvSpPr/>
          <p:nvPr/>
        </p:nvSpPr>
        <p:spPr>
          <a:xfrm>
            <a:off x="-1" y="-63959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CD453D4-2BB6-46BA-94D4-370AC20F8101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IK WIL BEGINNEN!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6C304AA-9B16-4DA4-AE4C-E2AD3EAEC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91" y="2119772"/>
            <a:ext cx="9839417" cy="323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01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8435-815E-4E5B-998D-AB2FB802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b="1" dirty="0">
                <a:solidFill>
                  <a:srgbClr val="EA5B0C"/>
                </a:solidFill>
                <a:latin typeface="Century Gothic" panose="020B0502020202020204" pitchFamily="34" charset="0"/>
              </a:rPr>
              <a:t>BOEKHOUDER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B6B514-B1D7-48EA-8F04-B5DC5238C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Elkaar begrijpen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Advies geven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Voor jou tijd hebben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Duidelijke afspraken maken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Weet hoeveel dat het kost</a:t>
            </a:r>
          </a:p>
          <a:p>
            <a:endParaRPr lang="nl-NL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EA5B0C"/>
                </a:solidFill>
                <a:latin typeface="Century Gothic" panose="020B0502020202020204" pitchFamily="34" charset="0"/>
              </a:rPr>
              <a:t>LET OP: 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EA5B0C"/>
                </a:solidFill>
                <a:latin typeface="Century Gothic" panose="020B0502020202020204" pitchFamily="34" charset="0"/>
              </a:rPr>
              <a:t>Altijd zelf jouw papierwerk en facturen </a:t>
            </a:r>
            <a:br>
              <a:rPr lang="nl-NL" sz="2000" dirty="0">
                <a:solidFill>
                  <a:srgbClr val="EA5B0C"/>
                </a:solidFill>
                <a:latin typeface="Century Gothic" panose="020B0502020202020204" pitchFamily="34" charset="0"/>
              </a:rPr>
            </a:br>
            <a:r>
              <a:rPr lang="nl-NL" sz="2000" dirty="0">
                <a:solidFill>
                  <a:srgbClr val="EA5B0C"/>
                </a:solidFill>
                <a:latin typeface="Century Gothic" panose="020B0502020202020204" pitchFamily="34" charset="0"/>
              </a:rPr>
              <a:t>goed in orde brengen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7C1A07F-FB1E-41B9-9E0F-F1E3DE8320F0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E7752DB-0BE5-45E3-B9C1-4351998E3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pic>
        <p:nvPicPr>
          <p:cNvPr id="8" name="Afbeelding 7" descr="Afbeelding met silhouet&#10;&#10;Automatisch gegenereerde beschrijving">
            <a:extLst>
              <a:ext uri="{FF2B5EF4-FFF2-40B4-BE49-F238E27FC236}">
                <a16:creationId xmlns:a16="http://schemas.microsoft.com/office/drawing/2014/main" id="{EB2AEF2D-D469-46AA-B275-F21A7B33FC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t="9404" r="40104" b="23378"/>
          <a:stretch/>
        </p:blipFill>
        <p:spPr>
          <a:xfrm>
            <a:off x="6033655" y="0"/>
            <a:ext cx="6158345" cy="567764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F52498D-9268-48F3-ADE3-63389F816611}"/>
              </a:ext>
            </a:extLst>
          </p:cNvPr>
          <p:cNvSpPr txBox="1"/>
          <p:nvPr/>
        </p:nvSpPr>
        <p:spPr>
          <a:xfrm>
            <a:off x="9958192" y="4993663"/>
            <a:ext cx="1954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1" dirty="0">
                <a:solidFill>
                  <a:schemeClr val="bg1"/>
                </a:solidFill>
                <a:latin typeface="Century Gothic" panose="020B0502020202020204" pitchFamily="34" charset="0"/>
              </a:rPr>
              <a:t>www.itaa.be</a:t>
            </a:r>
          </a:p>
        </p:txBody>
      </p:sp>
    </p:spTree>
    <p:extLst>
      <p:ext uri="{BB962C8B-B14F-4D97-AF65-F5344CB8AC3E}">
        <p14:creationId xmlns:p14="http://schemas.microsoft.com/office/powerpoint/2010/main" val="1754913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0BC1-A906-4843-82A6-D775A992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6C3A9D-BE7A-4D4B-949C-B489692E66E4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1A80197-FB67-4DB8-898C-5E108389906F}"/>
              </a:ext>
            </a:extLst>
          </p:cNvPr>
          <p:cNvSpPr/>
          <p:nvPr/>
        </p:nvSpPr>
        <p:spPr>
          <a:xfrm>
            <a:off x="-1" y="-63959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CD453D4-2BB6-46BA-94D4-370AC20F8101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LENINGEN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4C8CF1F-68DD-45F2-B1A8-9878190CA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569" y="2659747"/>
            <a:ext cx="2381250" cy="69795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5DEBFFB-DD07-4B20-B47E-73BD0E842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482" y="3788052"/>
            <a:ext cx="1922995" cy="63455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099137F-14C6-4A45-861B-9932345A95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59" t="33218" r="16094" b="32639"/>
          <a:stretch/>
        </p:blipFill>
        <p:spPr>
          <a:xfrm>
            <a:off x="9605962" y="5055126"/>
            <a:ext cx="1924050" cy="54303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68C8B5-B63B-4AB9-AB81-8107C0230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050" y="4734008"/>
            <a:ext cx="950457" cy="74254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88AFECA-DA2D-4B90-AD6B-72187A545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135" y="2726341"/>
            <a:ext cx="1900915" cy="99798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54A7140-30A7-42B7-9EC3-B07D218528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2405097"/>
            <a:ext cx="2943693" cy="154781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34472AB-6772-4CA6-A7B8-8EC255272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988" y="4327862"/>
            <a:ext cx="2861401" cy="873091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742B97A-6509-40BD-802D-4173E1D06D40}"/>
              </a:ext>
            </a:extLst>
          </p:cNvPr>
          <p:cNvSpPr txBox="1"/>
          <p:nvPr/>
        </p:nvSpPr>
        <p:spPr>
          <a:xfrm>
            <a:off x="1702944" y="3546989"/>
            <a:ext cx="18204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123C58"/>
                </a:solidFill>
              </a:rPr>
              <a:t>€15 000 max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2B23C12-5517-4459-B532-18B1ECF2330F}"/>
              </a:ext>
            </a:extLst>
          </p:cNvPr>
          <p:cNvSpPr txBox="1"/>
          <p:nvPr/>
        </p:nvSpPr>
        <p:spPr>
          <a:xfrm>
            <a:off x="1864869" y="5076442"/>
            <a:ext cx="18204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123C58"/>
                </a:solidFill>
              </a:rPr>
              <a:t>€25 000 max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19F2B87D-D5EB-4E4C-837D-9AB1F59951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613" y="4161464"/>
            <a:ext cx="2345138" cy="141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71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0BC1-A906-4843-82A6-D775A992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6C3A9D-BE7A-4D4B-949C-B489692E66E4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902438-0E90-423C-84EE-C4F00E5B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A80197-FB67-4DB8-898C-5E108389906F}"/>
              </a:ext>
            </a:extLst>
          </p:cNvPr>
          <p:cNvSpPr/>
          <p:nvPr/>
        </p:nvSpPr>
        <p:spPr>
          <a:xfrm>
            <a:off x="-1" y="-63959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CD453D4-2BB6-46BA-94D4-370AC20F8101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VERGUNNINGEN EN VERZEKERINGEN</a:t>
            </a: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ED3406F5-3D71-47D8-AE6C-D08A77792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17" y="1986120"/>
            <a:ext cx="8234363" cy="369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94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DD9169D8-CAD7-4AA1-AA4A-99169F92E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16" y="434979"/>
            <a:ext cx="8354568" cy="2392680"/>
          </a:xfr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0213DD4-619A-470D-9DC9-DC0D780F2728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BBFF604-2651-49F7-86B5-51B55D21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pic>
        <p:nvPicPr>
          <p:cNvPr id="12" name="Afbeelding 11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4E6EA935-2714-4C2B-83FD-5731E351F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308"/>
            <a:ext cx="12192000" cy="223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50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0BC1-A906-4843-82A6-D775A992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6C3A9D-BE7A-4D4B-949C-B489692E66E4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902438-0E90-423C-84EE-C4F00E5B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A80197-FB67-4DB8-898C-5E108389906F}"/>
              </a:ext>
            </a:extLst>
          </p:cNvPr>
          <p:cNvSpPr/>
          <p:nvPr/>
        </p:nvSpPr>
        <p:spPr>
          <a:xfrm>
            <a:off x="-1" y="-63959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CD453D4-2BB6-46BA-94D4-370AC20F8101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TOELATINGEN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DF7BE0D-33E9-4B89-8B00-90445904B39C}"/>
              </a:ext>
            </a:extLst>
          </p:cNvPr>
          <p:cNvSpPr txBox="1"/>
          <p:nvPr/>
        </p:nvSpPr>
        <p:spPr>
          <a:xfrm>
            <a:off x="739524" y="2278106"/>
            <a:ext cx="3304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FAVV: Voedselveiligheid </a:t>
            </a:r>
          </a:p>
          <a:p>
            <a:pPr algn="ctr"/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(eten en drinken)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82C7E99-A048-4BAE-8648-228252045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21" y="3179071"/>
            <a:ext cx="1331504" cy="188477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754A361C-532E-481A-9F38-13236813E705}"/>
              </a:ext>
            </a:extLst>
          </p:cNvPr>
          <p:cNvSpPr txBox="1"/>
          <p:nvPr/>
        </p:nvSpPr>
        <p:spPr>
          <a:xfrm>
            <a:off x="4022518" y="2149050"/>
            <a:ext cx="4146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Vergunning gemeenten</a:t>
            </a:r>
          </a:p>
          <a:p>
            <a:pPr algn="ctr"/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Brandweer</a:t>
            </a:r>
          </a:p>
          <a:p>
            <a:pPr algn="ctr"/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(eten en drinken, reclamebord)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B4DBA32-81F9-4262-9F0E-E3C5504D9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55" y="3429000"/>
            <a:ext cx="2793690" cy="1506401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B5F85AC-A751-475F-BECB-D4B6822730DA}"/>
              </a:ext>
            </a:extLst>
          </p:cNvPr>
          <p:cNvSpPr txBox="1"/>
          <p:nvPr/>
        </p:nvSpPr>
        <p:spPr>
          <a:xfrm>
            <a:off x="8318148" y="2149049"/>
            <a:ext cx="36157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Beroepskaart </a:t>
            </a:r>
          </a:p>
          <a:p>
            <a:pPr algn="ctr"/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(geen verblijfsvergunning van onbepaalde duur)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CC06EDA-FDC5-4DAB-8FD2-3B7AAE7AD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50" y="3293931"/>
            <a:ext cx="2455550" cy="201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51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0BC1-A906-4843-82A6-D775A992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6C3A9D-BE7A-4D4B-949C-B489692E66E4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902438-0E90-423C-84EE-C4F00E5B3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A80197-FB67-4DB8-898C-5E108389906F}"/>
              </a:ext>
            </a:extLst>
          </p:cNvPr>
          <p:cNvSpPr/>
          <p:nvPr/>
        </p:nvSpPr>
        <p:spPr>
          <a:xfrm>
            <a:off x="0" y="-13160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CD453D4-2BB6-46BA-94D4-370AC20F8101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TRENDS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F2F5C06-C7C6-4C0F-93CA-D0D1CC751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9" y="2379436"/>
            <a:ext cx="10540482" cy="26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20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D3855BC-F13B-4A22-81BE-736711C90CB5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rgbClr val="EA5B0C"/>
                </a:solidFill>
                <a:latin typeface="Century Gothic" panose="020B0502020202020204" pitchFamily="34" charset="0"/>
              </a:rPr>
              <a:t>BEGELEIDING TRAJECT EN DOCUMENTEN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300E93-D491-44B2-AFF8-AA40DF131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/>
          <a:stretch/>
        </p:blipFill>
        <p:spPr>
          <a:xfrm>
            <a:off x="375490" y="1104624"/>
            <a:ext cx="11611707" cy="470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90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ADF6D01-4CEE-4FF3-9041-E1579D9A3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54" y="621172"/>
            <a:ext cx="7190293" cy="5056473"/>
          </a:xfrm>
          <a:prstGeom prst="rect">
            <a:avLst/>
          </a:prstGeom>
        </p:spPr>
      </p:pic>
      <p:sp>
        <p:nvSpPr>
          <p:cNvPr id="18" name="Ovaal 17">
            <a:extLst>
              <a:ext uri="{FF2B5EF4-FFF2-40B4-BE49-F238E27FC236}">
                <a16:creationId xmlns:a16="http://schemas.microsoft.com/office/drawing/2014/main" id="{24C18B31-C4C4-4620-A1AF-504495CF90CF}"/>
              </a:ext>
            </a:extLst>
          </p:cNvPr>
          <p:cNvSpPr/>
          <p:nvPr/>
        </p:nvSpPr>
        <p:spPr>
          <a:xfrm>
            <a:off x="-1948999" y="-856697"/>
            <a:ext cx="7714695" cy="7714695"/>
          </a:xfrm>
          <a:prstGeom prst="ellipse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EFB052D-7321-4422-8B8B-ADE9E0637727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3767CE7-3CBB-4BFB-A2A2-7A4A526B3640}"/>
              </a:ext>
            </a:extLst>
          </p:cNvPr>
          <p:cNvSpPr txBox="1"/>
          <p:nvPr/>
        </p:nvSpPr>
        <p:spPr>
          <a:xfrm>
            <a:off x="552261" y="2153617"/>
            <a:ext cx="481624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MENUKAART</a:t>
            </a:r>
          </a:p>
          <a:p>
            <a:r>
              <a:rPr lang="nl-NL" b="1" dirty="0">
                <a:solidFill>
                  <a:schemeClr val="bg1"/>
                </a:solidFill>
                <a:latin typeface="Century Gothic" panose="020B0502020202020204" pitchFamily="34" charset="0"/>
              </a:rPr>
              <a:t>Vouchersysteem €500</a:t>
            </a:r>
          </a:p>
          <a:p>
            <a:r>
              <a:rPr lang="nl-NL" dirty="0">
                <a:solidFill>
                  <a:schemeClr val="bg1"/>
                </a:solidFill>
                <a:latin typeface="Century Gothic" panose="020B0502020202020204" pitchFamily="34" charset="0"/>
              </a:rPr>
              <a:t>Uitbreiden van het aanbod </a:t>
            </a:r>
          </a:p>
          <a:p>
            <a:r>
              <a:rPr lang="nl-NL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cfr</a:t>
            </a:r>
            <a:r>
              <a:rPr lang="nl-NL" dirty="0">
                <a:solidFill>
                  <a:schemeClr val="bg1"/>
                </a:solidFill>
                <a:latin typeface="Century Gothic" panose="020B0502020202020204" pitchFamily="34" charset="0"/>
              </a:rPr>
              <a:t>. doelstellingen </a:t>
            </a:r>
            <a:r>
              <a:rPr lang="nl-NL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Jumpstarters</a:t>
            </a:r>
            <a:endParaRPr lang="nl-NL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nl-NL" dirty="0">
              <a:solidFill>
                <a:srgbClr val="FAFAFA"/>
              </a:solidFill>
              <a:latin typeface="Century Gothic" panose="020B0502020202020204" pitchFamily="34" charset="0"/>
            </a:endParaRPr>
          </a:p>
          <a:p>
            <a:r>
              <a:rPr lang="nl-NL" dirty="0">
                <a:solidFill>
                  <a:srgbClr val="FAFAFA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www.jumpstarters.be/menukaart</a:t>
            </a:r>
            <a:r>
              <a:rPr lang="nl-NL" dirty="0">
                <a:solidFill>
                  <a:srgbClr val="FAFAFA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5D7655A-6E10-467C-8C2B-093857944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24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39DB194-1D54-47AF-936D-268AA1E805A7}"/>
              </a:ext>
            </a:extLst>
          </p:cNvPr>
          <p:cNvSpPr/>
          <p:nvPr/>
        </p:nvSpPr>
        <p:spPr>
          <a:xfrm>
            <a:off x="0" y="-13160"/>
            <a:ext cx="12192000" cy="1912981"/>
          </a:xfrm>
          <a:prstGeom prst="rect">
            <a:avLst/>
          </a:prstGeom>
          <a:solidFill>
            <a:srgbClr val="123C5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123C58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D3855BC-F13B-4A22-81BE-736711C90CB5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WAT KOMT AAN BOD?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92B1515-739F-4A4E-849A-CBAEA3ECB258}"/>
              </a:ext>
            </a:extLst>
          </p:cNvPr>
          <p:cNvSpPr txBox="1"/>
          <p:nvPr/>
        </p:nvSpPr>
        <p:spPr>
          <a:xfrm rot="20513589">
            <a:off x="202063" y="2604188"/>
            <a:ext cx="3672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TOELATINGSVOORWAARDEN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DC92766-96E3-41BA-B8D7-44908E886305}"/>
              </a:ext>
            </a:extLst>
          </p:cNvPr>
          <p:cNvSpPr txBox="1"/>
          <p:nvPr/>
        </p:nvSpPr>
        <p:spPr>
          <a:xfrm rot="1070842">
            <a:off x="9138283" y="2708897"/>
            <a:ext cx="329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ONDERNEMINGSNUMMER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1EBD893-1F9A-41FC-A4B4-53B71A7CFBEE}"/>
              </a:ext>
            </a:extLst>
          </p:cNvPr>
          <p:cNvSpPr txBox="1"/>
          <p:nvPr/>
        </p:nvSpPr>
        <p:spPr>
          <a:xfrm rot="21212200">
            <a:off x="2639377" y="2923278"/>
            <a:ext cx="27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MARKETINGPLAN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FDA2EDB-8A6D-4D6C-AFDA-777325A538CA}"/>
              </a:ext>
            </a:extLst>
          </p:cNvPr>
          <p:cNvSpPr txBox="1"/>
          <p:nvPr/>
        </p:nvSpPr>
        <p:spPr>
          <a:xfrm rot="871190">
            <a:off x="488284" y="4104892"/>
            <a:ext cx="293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SOCIALE ZEKERHEID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6B38089-71EC-4193-A431-DE855A6387CA}"/>
              </a:ext>
            </a:extLst>
          </p:cNvPr>
          <p:cNvSpPr txBox="1"/>
          <p:nvPr/>
        </p:nvSpPr>
        <p:spPr>
          <a:xfrm rot="20513589">
            <a:off x="477074" y="5182855"/>
            <a:ext cx="279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BOEKHOUDING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3A38C9A-60F0-46C9-8E7C-D79A284C59E2}"/>
              </a:ext>
            </a:extLst>
          </p:cNvPr>
          <p:cNvSpPr txBox="1"/>
          <p:nvPr/>
        </p:nvSpPr>
        <p:spPr>
          <a:xfrm>
            <a:off x="4382457" y="5173988"/>
            <a:ext cx="387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PREMIES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2CF4397-0B22-4CAA-886B-CCDA237FFA8F}"/>
              </a:ext>
            </a:extLst>
          </p:cNvPr>
          <p:cNvSpPr txBox="1"/>
          <p:nvPr/>
        </p:nvSpPr>
        <p:spPr>
          <a:xfrm rot="21321950">
            <a:off x="7083126" y="5238615"/>
            <a:ext cx="559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IK START, PRAKTISCH WAT HEB IK TE DOEN?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813618B-EE6A-4EED-9B40-AFAE4022D3FB}"/>
              </a:ext>
            </a:extLst>
          </p:cNvPr>
          <p:cNvSpPr txBox="1"/>
          <p:nvPr/>
        </p:nvSpPr>
        <p:spPr>
          <a:xfrm rot="676418">
            <a:off x="6080412" y="2460009"/>
            <a:ext cx="307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ONDERNEMINGSVORMEN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30BF1D0-FE8F-49F2-9859-1382285D7285}"/>
              </a:ext>
            </a:extLst>
          </p:cNvPr>
          <p:cNvSpPr txBox="1"/>
          <p:nvPr/>
        </p:nvSpPr>
        <p:spPr>
          <a:xfrm rot="676418">
            <a:off x="5931292" y="4264449"/>
            <a:ext cx="252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LENINGSAANVRAAG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1E29864-3EC9-469F-AD67-5A3FFBCB0149}"/>
              </a:ext>
            </a:extLst>
          </p:cNvPr>
          <p:cNvSpPr txBox="1"/>
          <p:nvPr/>
        </p:nvSpPr>
        <p:spPr>
          <a:xfrm rot="20896166">
            <a:off x="3326470" y="3982730"/>
            <a:ext cx="27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BELASTINGEN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21F6B4B-D454-4381-AF4F-25566AB924F5}"/>
              </a:ext>
            </a:extLst>
          </p:cNvPr>
          <p:cNvSpPr txBox="1"/>
          <p:nvPr/>
        </p:nvSpPr>
        <p:spPr>
          <a:xfrm rot="21162392">
            <a:off x="9142886" y="4451323"/>
            <a:ext cx="27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COMMERCIEEL PLAN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23755DCF-055B-4B79-92E4-0F8941B02C94}"/>
              </a:ext>
            </a:extLst>
          </p:cNvPr>
          <p:cNvSpPr txBox="1"/>
          <p:nvPr/>
        </p:nvSpPr>
        <p:spPr>
          <a:xfrm>
            <a:off x="5919518" y="3290674"/>
            <a:ext cx="27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FINANCIEEL PLAN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BFBD4432-74F0-436C-94FD-391C1A127EB0}"/>
              </a:ext>
            </a:extLst>
          </p:cNvPr>
          <p:cNvSpPr txBox="1"/>
          <p:nvPr/>
        </p:nvSpPr>
        <p:spPr>
          <a:xfrm rot="377760">
            <a:off x="8811177" y="3694571"/>
            <a:ext cx="27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BTW-REGELING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964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B6B514-B1D7-48EA-8F04-B5DC5238C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71"/>
            <a:ext cx="5257800" cy="4351338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Concreet idee hebben!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Doorverwijzing via VDAB/GTB/OCMW 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Intake gesprek 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Traject maximum 1 jaar 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Gratis maar niet vrijblijvend 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500 euro voor opleidingen (via menukaart)</a:t>
            </a:r>
          </a:p>
          <a:p>
            <a:endParaRPr lang="nl-NL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EA5B0C"/>
                </a:solidFill>
                <a:latin typeface="Century Gothic" panose="020B0502020202020204" pitchFamily="34" charset="0"/>
              </a:rPr>
              <a:t>VDAB CONTACTPERSONEN</a:t>
            </a:r>
          </a:p>
          <a:p>
            <a:r>
              <a:rPr lang="nl-NL" sz="1600" dirty="0">
                <a:latin typeface="Century Gothic" panose="020B0502020202020204" pitchFamily="34" charset="0"/>
              </a:rPr>
              <a:t>…</a:t>
            </a:r>
          </a:p>
          <a:p>
            <a:r>
              <a:rPr lang="nl-NL" sz="1600" dirty="0">
                <a:latin typeface="Century Gothic" panose="020B0502020202020204" pitchFamily="34" charset="0"/>
              </a:rPr>
              <a:t>…</a:t>
            </a:r>
          </a:p>
          <a:p>
            <a:endParaRPr lang="nl-NL" sz="2000" dirty="0"/>
          </a:p>
        </p:txBody>
      </p:sp>
      <p:pic>
        <p:nvPicPr>
          <p:cNvPr id="5" name="Tijdelijke aanduiding voor inhoud 4" descr="Afbeelding met person, buiten, lucht, sport&#10;&#10;Automatisch gegenereerde beschrijving">
            <a:extLst>
              <a:ext uri="{FF2B5EF4-FFF2-40B4-BE49-F238E27FC236}">
                <a16:creationId xmlns:a16="http://schemas.microsoft.com/office/drawing/2014/main" id="{875ED866-701A-4401-8551-48979347D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 r="22329" b="22579"/>
          <a:stretch/>
        </p:blipFill>
        <p:spPr>
          <a:xfrm>
            <a:off x="6096000" y="0"/>
            <a:ext cx="6096000" cy="567764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7C1A07F-FB1E-41B9-9E0F-F1E3DE8320F0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E7752DB-0BE5-45E3-B9C1-4351998E3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285C822-5D49-4AF8-9006-486919947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6" y="497608"/>
            <a:ext cx="5149669" cy="8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0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B6B514-B1D7-48EA-8F04-B5DC5238C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 dirty="0">
                <a:solidFill>
                  <a:srgbClr val="EA5B0C"/>
                </a:solidFill>
                <a:latin typeface="Century Gothic" panose="020B0502020202020204" pitchFamily="34" charset="0"/>
              </a:rPr>
              <a:t>MOGELIJKHEDEN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Aanvraag transitiepremie: </a:t>
            </a:r>
            <a:b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</a:b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alle starters, max. 8112 euro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Behouden leefloon 6 maanden</a:t>
            </a:r>
          </a:p>
          <a:p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Behouden werkloosheidsuitkering via “Springplank”</a:t>
            </a:r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5" name="Tijdelijke aanduiding voor inhoud 4" descr="Afbeelding met person, buiten, lucht, sport&#10;&#10;Automatisch gegenereerde beschrijving">
            <a:extLst>
              <a:ext uri="{FF2B5EF4-FFF2-40B4-BE49-F238E27FC236}">
                <a16:creationId xmlns:a16="http://schemas.microsoft.com/office/drawing/2014/main" id="{875ED866-701A-4401-8551-48979347D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 r="22329" b="22579"/>
          <a:stretch/>
        </p:blipFill>
        <p:spPr>
          <a:xfrm>
            <a:off x="6096000" y="0"/>
            <a:ext cx="6096000" cy="567764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7C1A07F-FB1E-41B9-9E0F-F1E3DE8320F0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E7752DB-0BE5-45E3-B9C1-4351998E3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285C822-5D49-4AF8-9006-486919947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6" y="497608"/>
            <a:ext cx="5149669" cy="8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04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0BC1-A906-4843-82A6-D775A992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6C3A9D-BE7A-4D4B-949C-B489692E66E4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902438-0E90-423C-84EE-C4F00E5B3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A80197-FB67-4DB8-898C-5E108389906F}"/>
              </a:ext>
            </a:extLst>
          </p:cNvPr>
          <p:cNvSpPr/>
          <p:nvPr/>
        </p:nvSpPr>
        <p:spPr>
          <a:xfrm>
            <a:off x="-1" y="-63959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CD453D4-2BB6-46BA-94D4-370AC20F8101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HUISWERK: Intakegesprek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0DB76AF-E69C-41B6-886A-4384F8A81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52" y="3185689"/>
            <a:ext cx="3300898" cy="248523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1447EFE-A73A-4C7B-9CAF-D4C68E6AAF84}"/>
              </a:ext>
            </a:extLst>
          </p:cNvPr>
          <p:cNvSpPr txBox="1"/>
          <p:nvPr/>
        </p:nvSpPr>
        <p:spPr>
          <a:xfrm>
            <a:off x="1048805" y="2447025"/>
            <a:ext cx="6096000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n-US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1ste </a:t>
            </a: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gesprek</a:t>
            </a:r>
            <a:r>
              <a:rPr lang="en-US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 met de </a:t>
            </a: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adviseur</a:t>
            </a:r>
            <a:r>
              <a:rPr lang="en-US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Jumpstarters</a:t>
            </a:r>
            <a:r>
              <a:rPr lang="en-US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 :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Informatie</a:t>
            </a:r>
            <a:r>
              <a:rPr lang="en-US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: </a:t>
            </a: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commercieel</a:t>
            </a:r>
            <a:r>
              <a:rPr lang="en-US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 plan </a:t>
            </a: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meenemen</a:t>
            </a:r>
            <a:endParaRPr lang="en-US" sz="2000" dirty="0">
              <a:solidFill>
                <a:srgbClr val="123C58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Adviseur</a:t>
            </a:r>
            <a:r>
              <a:rPr lang="en-US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kan</a:t>
            </a:r>
            <a:r>
              <a:rPr lang="en-US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 dan </a:t>
            </a: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beslissen</a:t>
            </a:r>
            <a:r>
              <a:rPr lang="en-US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 of je </a:t>
            </a: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kan</a:t>
            </a:r>
            <a:r>
              <a:rPr lang="en-US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starten</a:t>
            </a:r>
            <a:r>
              <a:rPr lang="en-US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 met de </a:t>
            </a:r>
            <a:r>
              <a:rPr lang="en-US" sz="2000" dirty="0" err="1">
                <a:solidFill>
                  <a:srgbClr val="123C58"/>
                </a:solidFill>
                <a:latin typeface="Century Gothic" panose="020B0502020202020204" pitchFamily="34" charset="0"/>
              </a:rPr>
              <a:t>begeleiding</a:t>
            </a:r>
            <a:endParaRPr lang="en-US" sz="2000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59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>
            <a:extLst>
              <a:ext uri="{FF2B5EF4-FFF2-40B4-BE49-F238E27FC236}">
                <a16:creationId xmlns:a16="http://schemas.microsoft.com/office/drawing/2014/main" id="{61D3FBB5-6C87-4D70-83C1-6B9E1F81A15D}"/>
              </a:ext>
            </a:extLst>
          </p:cNvPr>
          <p:cNvSpPr/>
          <p:nvPr/>
        </p:nvSpPr>
        <p:spPr>
          <a:xfrm>
            <a:off x="6096000" y="0"/>
            <a:ext cx="6096000" cy="1676149"/>
          </a:xfrm>
          <a:prstGeom prst="rect">
            <a:avLst/>
          </a:prstGeom>
          <a:solidFill>
            <a:srgbClr val="FAFAFA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32B7EF7-081B-4023-8CC3-1192D831FE77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ECF4E89-EA96-4207-B418-6D10B05C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86F2C0B-3CF9-4CAC-B5AF-9B6653FD2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8606" r="19430" b="8606"/>
          <a:stretch/>
        </p:blipFill>
        <p:spPr>
          <a:xfrm>
            <a:off x="0" y="0"/>
            <a:ext cx="6096000" cy="567764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7D84462-EC7D-460F-9E35-85E9BB91BEE0}"/>
              </a:ext>
            </a:extLst>
          </p:cNvPr>
          <p:cNvSpPr txBox="1"/>
          <p:nvPr/>
        </p:nvSpPr>
        <p:spPr>
          <a:xfrm>
            <a:off x="6256191" y="681814"/>
            <a:ext cx="577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EA5B0C"/>
                </a:solidFill>
                <a:latin typeface="Century Gothic" panose="020B0502020202020204" pitchFamily="34" charset="0"/>
              </a:rPr>
              <a:t>CONTACT </a:t>
            </a:r>
          </a:p>
          <a:p>
            <a:r>
              <a:rPr lang="nl-BE" dirty="0">
                <a:solidFill>
                  <a:srgbClr val="EA5B0C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www.jumpstarters.be</a:t>
            </a:r>
            <a:endParaRPr lang="nl-NL" sz="1600" dirty="0">
              <a:latin typeface="Century Gothic" panose="020B0502020202020204" pitchFamily="34" charset="0"/>
            </a:endParaRPr>
          </a:p>
          <a:p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4177618-60F1-44BB-85FC-A109ECFCAE94}"/>
              </a:ext>
            </a:extLst>
          </p:cNvPr>
          <p:cNvSpPr txBox="1"/>
          <p:nvPr/>
        </p:nvSpPr>
        <p:spPr>
          <a:xfrm>
            <a:off x="6256191" y="1676149"/>
            <a:ext cx="6100174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1" dirty="0">
                <a:solidFill>
                  <a:srgbClr val="123C58"/>
                </a:solidFill>
              </a:rPr>
              <a:t>Limburg/Vlaams-Brabant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123C58"/>
                </a:solidFill>
              </a:rPr>
              <a:t>Fatma Cosar	0488 75 14 48  </a:t>
            </a:r>
            <a:r>
              <a:rPr lang="nl-BE" sz="1400" dirty="0">
                <a:solidFill>
                  <a:srgbClr val="123C58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Fatma.cosar@stebo.be</a:t>
            </a:r>
            <a:r>
              <a:rPr lang="nl-BE" sz="1400" dirty="0">
                <a:solidFill>
                  <a:srgbClr val="123C58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123C58"/>
                </a:solidFill>
              </a:rPr>
              <a:t>Ben Tielens	0478 59 73 63  </a:t>
            </a:r>
            <a:r>
              <a:rPr lang="nl-BE" sz="1400" dirty="0">
                <a:solidFill>
                  <a:srgbClr val="123C5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Ben.tielens@stebo.be</a:t>
            </a:r>
            <a:r>
              <a:rPr lang="nl-BE" sz="1400" dirty="0">
                <a:solidFill>
                  <a:srgbClr val="123C58"/>
                </a:solidFill>
              </a:rPr>
              <a:t> </a:t>
            </a:r>
          </a:p>
          <a:p>
            <a:endParaRPr lang="nl-BE" dirty="0">
              <a:solidFill>
                <a:srgbClr val="123C58"/>
              </a:solidFill>
            </a:endParaRPr>
          </a:p>
          <a:p>
            <a:r>
              <a:rPr lang="nl-BE" b="1" dirty="0">
                <a:solidFill>
                  <a:srgbClr val="123C58"/>
                </a:solidFill>
              </a:rPr>
              <a:t>Antwerpen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123C58"/>
                </a:solidFill>
              </a:rPr>
              <a:t>Wali Sediqi	0483 10 05 23  </a:t>
            </a:r>
            <a:r>
              <a:rPr lang="nl-BE" sz="1400" dirty="0">
                <a:solidFill>
                  <a:srgbClr val="123C5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</a:t>
            </a:r>
            <a:r>
              <a:rPr lang="nl-BE" sz="1400" dirty="0">
                <a:solidFill>
                  <a:srgbClr val="123C5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ali.Sediqi@starterslabo.be</a:t>
            </a:r>
            <a:endParaRPr lang="nl-BE" sz="1400" dirty="0">
              <a:solidFill>
                <a:srgbClr val="123C5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123C58"/>
                </a:solidFill>
              </a:rPr>
              <a:t>Samira Saouti 	03 376 03 90</a:t>
            </a:r>
            <a:r>
              <a:rPr lang="nl-BE" sz="1400" dirty="0">
                <a:solidFill>
                  <a:srgbClr val="123C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it-IT" sz="1400" u="sng" dirty="0">
                <a:solidFill>
                  <a:srgbClr val="123C5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samira.saouti@starterslabo.be</a:t>
            </a:r>
            <a:r>
              <a:rPr lang="nl-BE" sz="1400" dirty="0">
                <a:solidFill>
                  <a:srgbClr val="123C58"/>
                </a:solidFill>
              </a:rPr>
              <a:t> </a:t>
            </a:r>
          </a:p>
          <a:p>
            <a:endParaRPr lang="nl-BE" dirty="0">
              <a:solidFill>
                <a:srgbClr val="123C58"/>
              </a:solidFill>
            </a:endParaRPr>
          </a:p>
          <a:p>
            <a:r>
              <a:rPr lang="nl-BE" b="1" dirty="0">
                <a:solidFill>
                  <a:srgbClr val="123C58"/>
                </a:solidFill>
              </a:rPr>
              <a:t>West-Vlaanderen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123C58"/>
                </a:solidFill>
              </a:rPr>
              <a:t>Nour Asaad	0472 49 51 73  </a:t>
            </a:r>
            <a:r>
              <a:rPr lang="nl-BE" sz="1400" dirty="0">
                <a:solidFill>
                  <a:srgbClr val="123C5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nour.asaad@starterslabo.be</a:t>
            </a:r>
            <a:r>
              <a:rPr lang="nl-BE" sz="1400" dirty="0">
                <a:solidFill>
                  <a:srgbClr val="123C58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123C58"/>
                </a:solidFill>
              </a:rPr>
              <a:t>Thomas Margot  	0472 92 12 53  </a:t>
            </a:r>
            <a:r>
              <a:rPr lang="nl-BE" sz="1400" dirty="0">
                <a:solidFill>
                  <a:srgbClr val="123C58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Thomas.margot@starterslabo.be</a:t>
            </a:r>
            <a:r>
              <a:rPr lang="nl-BE" sz="1400" dirty="0">
                <a:solidFill>
                  <a:srgbClr val="123C58"/>
                </a:solidFill>
              </a:rPr>
              <a:t> </a:t>
            </a:r>
          </a:p>
          <a:p>
            <a:endParaRPr lang="nl-BE" dirty="0">
              <a:solidFill>
                <a:srgbClr val="123C58"/>
              </a:solidFill>
            </a:endParaRPr>
          </a:p>
          <a:p>
            <a:r>
              <a:rPr lang="nl-BE" b="1" dirty="0">
                <a:solidFill>
                  <a:srgbClr val="123C58"/>
                </a:solidFill>
              </a:rPr>
              <a:t>Oost-Vlaanderen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123C58"/>
                </a:solidFill>
              </a:rPr>
              <a:t>Celine Duchi	09 272 79 07  </a:t>
            </a:r>
            <a:r>
              <a:rPr lang="nl-BE" sz="1400" dirty="0">
                <a:solidFill>
                  <a:srgbClr val="123C58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celine@starterslabo.be</a:t>
            </a:r>
            <a:r>
              <a:rPr lang="nl-BE" sz="1400" dirty="0">
                <a:solidFill>
                  <a:srgbClr val="123C58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rgbClr val="123C58"/>
                </a:solidFill>
              </a:rPr>
              <a:t>Elisa Dumon	09 272 79 07  </a:t>
            </a:r>
            <a:r>
              <a:rPr lang="nl-BE" sz="1400" dirty="0">
                <a:solidFill>
                  <a:srgbClr val="123C58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elisa@starterslabo.be</a:t>
            </a:r>
            <a:r>
              <a:rPr lang="nl-BE" sz="1400" dirty="0">
                <a:solidFill>
                  <a:srgbClr val="123C5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3754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>
            <a:extLst>
              <a:ext uri="{FF2B5EF4-FFF2-40B4-BE49-F238E27FC236}">
                <a16:creationId xmlns:a16="http://schemas.microsoft.com/office/drawing/2014/main" id="{61D3FBB5-6C87-4D70-83C1-6B9E1F81A15D}"/>
              </a:ext>
            </a:extLst>
          </p:cNvPr>
          <p:cNvSpPr/>
          <p:nvPr/>
        </p:nvSpPr>
        <p:spPr>
          <a:xfrm>
            <a:off x="6096000" y="0"/>
            <a:ext cx="6096000" cy="1676149"/>
          </a:xfrm>
          <a:prstGeom prst="rect">
            <a:avLst/>
          </a:prstGeom>
          <a:solidFill>
            <a:srgbClr val="FAFAFA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32B7EF7-081B-4023-8CC3-1192D831FE77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ECF4E89-EA96-4207-B418-6D10B05C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7D84462-EC7D-460F-9E35-85E9BB91BEE0}"/>
              </a:ext>
            </a:extLst>
          </p:cNvPr>
          <p:cNvSpPr txBox="1"/>
          <p:nvPr/>
        </p:nvSpPr>
        <p:spPr>
          <a:xfrm>
            <a:off x="6256191" y="681814"/>
            <a:ext cx="577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EA5B0C"/>
                </a:solidFill>
                <a:latin typeface="Century Gothic" panose="020B0502020202020204" pitchFamily="34" charset="0"/>
              </a:rPr>
              <a:t>VOLG ONS OP SOCIAL MEDIA</a:t>
            </a:r>
          </a:p>
        </p:txBody>
      </p:sp>
      <p:pic>
        <p:nvPicPr>
          <p:cNvPr id="18" name="Afbeelding 17" descr="Afbeelding met tekst, illustratie, vectorafbeeldingen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B477C40B-DFC6-418C-A52E-695B2FE59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65" y="1902222"/>
            <a:ext cx="779477" cy="779477"/>
          </a:xfrm>
          <a:prstGeom prst="rect">
            <a:avLst/>
          </a:prstGeom>
        </p:spPr>
      </p:pic>
      <p:pic>
        <p:nvPicPr>
          <p:cNvPr id="20" name="Afbeelding 19">
            <a:hlinkClick r:id="rId5"/>
            <a:extLst>
              <a:ext uri="{FF2B5EF4-FFF2-40B4-BE49-F238E27FC236}">
                <a16:creationId xmlns:a16="http://schemas.microsoft.com/office/drawing/2014/main" id="{AD2B0E5F-5454-4AC8-B61F-99227BA6E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64" y="3324001"/>
            <a:ext cx="779478" cy="779478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4177618-60F1-44BB-85FC-A109ECFCAE94}"/>
              </a:ext>
            </a:extLst>
          </p:cNvPr>
          <p:cNvSpPr txBox="1"/>
          <p:nvPr/>
        </p:nvSpPr>
        <p:spPr>
          <a:xfrm>
            <a:off x="7904212" y="1833764"/>
            <a:ext cx="428778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1" dirty="0">
                <a:solidFill>
                  <a:srgbClr val="123C58"/>
                </a:solidFill>
              </a:rPr>
              <a:t>Facebook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123C58"/>
                </a:solidFill>
              </a:rPr>
              <a:t>@jumpstartersbelgium </a:t>
            </a:r>
          </a:p>
          <a:p>
            <a:pPr lvl="1"/>
            <a:r>
              <a:rPr lang="nl-BE" sz="1000" b="1" dirty="0">
                <a:solidFill>
                  <a:srgbClr val="123C58"/>
                </a:solidFill>
                <a:hlinkClick r:id="rId7"/>
              </a:rPr>
              <a:t>https://www.facebook.com/jumpstartersbelgium</a:t>
            </a:r>
            <a:r>
              <a:rPr lang="nl-BE" sz="1000" b="1" dirty="0">
                <a:solidFill>
                  <a:srgbClr val="123C58"/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123C58"/>
                </a:solidFill>
              </a:rPr>
              <a:t>Groep: </a:t>
            </a:r>
            <a:r>
              <a:rPr lang="nl-BE" dirty="0" err="1">
                <a:solidFill>
                  <a:srgbClr val="123C58"/>
                </a:solidFill>
              </a:rPr>
              <a:t>Jumpstarters</a:t>
            </a:r>
            <a:r>
              <a:rPr lang="nl-BE" dirty="0">
                <a:solidFill>
                  <a:srgbClr val="123C58"/>
                </a:solidFill>
              </a:rPr>
              <a:t> community </a:t>
            </a:r>
          </a:p>
          <a:p>
            <a:pPr lvl="1"/>
            <a:r>
              <a:rPr lang="nl-BE" sz="1000" b="1" dirty="0">
                <a:solidFill>
                  <a:srgbClr val="123C58"/>
                </a:solidFill>
                <a:hlinkClick r:id="rId8"/>
              </a:rPr>
              <a:t>https://www.facebook.com/groups/787840681333639</a:t>
            </a:r>
            <a:r>
              <a:rPr lang="nl-BE" sz="1000" b="1" dirty="0">
                <a:solidFill>
                  <a:srgbClr val="123C58"/>
                </a:solidFill>
              </a:rPr>
              <a:t> 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70BB74D-97B4-482D-AC41-DF8F305FB4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645" b="19264"/>
          <a:stretch/>
        </p:blipFill>
        <p:spPr>
          <a:xfrm>
            <a:off x="0" y="0"/>
            <a:ext cx="6096000" cy="567764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287B6B6-CD7C-4776-B626-A6A03A6818B4}"/>
              </a:ext>
            </a:extLst>
          </p:cNvPr>
          <p:cNvSpPr txBox="1"/>
          <p:nvPr/>
        </p:nvSpPr>
        <p:spPr>
          <a:xfrm>
            <a:off x="7904212" y="3429000"/>
            <a:ext cx="428778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1" dirty="0">
                <a:solidFill>
                  <a:srgbClr val="123C58"/>
                </a:solidFill>
              </a:rPr>
              <a:t>Instagram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123C58"/>
                </a:solidFill>
              </a:rPr>
              <a:t>@project_jumpstarters</a:t>
            </a:r>
          </a:p>
          <a:p>
            <a:pPr lvl="1"/>
            <a:r>
              <a:rPr lang="nl-BE" sz="1000" b="1" dirty="0">
                <a:solidFill>
                  <a:srgbClr val="123C58"/>
                </a:solidFill>
                <a:hlinkClick r:id="rId10"/>
              </a:rPr>
              <a:t>https://www.instagram.com/project_jumpstarters/</a:t>
            </a:r>
            <a:endParaRPr lang="nl-BE" sz="1000" b="1" dirty="0">
              <a:solidFill>
                <a:srgbClr val="123C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43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8BB2D23-7E09-44F1-81D8-76B2113608E0}"/>
              </a:ext>
            </a:extLst>
          </p:cNvPr>
          <p:cNvSpPr/>
          <p:nvPr/>
        </p:nvSpPr>
        <p:spPr>
          <a:xfrm>
            <a:off x="0" y="-13160"/>
            <a:ext cx="12192000" cy="5691904"/>
          </a:xfrm>
          <a:prstGeom prst="rect">
            <a:avLst/>
          </a:prstGeom>
          <a:solidFill>
            <a:srgbClr val="ACE0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Onlinemedia 5" title="Jumpstarters">
            <a:hlinkClick r:id="" action="ppaction://media"/>
            <a:extLst>
              <a:ext uri="{FF2B5EF4-FFF2-40B4-BE49-F238E27FC236}">
                <a16:creationId xmlns:a16="http://schemas.microsoft.com/office/drawing/2014/main" id="{75D8EC16-74C0-4EFB-83D2-8A8C45D5360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5519" y="667397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4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0AC13A6-770E-4C2E-B8C4-81F18724A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125"/>
            <a:ext cx="12192000" cy="812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00F5867-1CD6-4292-BE22-704DD925F899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4ECDF3-D93D-4CED-BF56-02ED2FD5D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106F24A-2768-4C1D-A14A-A491BEB6DF85}"/>
              </a:ext>
            </a:extLst>
          </p:cNvPr>
          <p:cNvSpPr txBox="1"/>
          <p:nvPr/>
        </p:nvSpPr>
        <p:spPr>
          <a:xfrm>
            <a:off x="2209800" y="1717795"/>
            <a:ext cx="275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BEDANKT!</a:t>
            </a:r>
            <a:endParaRPr lang="nl-BE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39DB194-1D54-47AF-936D-268AA1E805A7}"/>
              </a:ext>
            </a:extLst>
          </p:cNvPr>
          <p:cNvSpPr/>
          <p:nvPr/>
        </p:nvSpPr>
        <p:spPr>
          <a:xfrm>
            <a:off x="0" y="-13160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D3855BC-F13B-4A22-81BE-736711C90CB5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BEN IK EEN ONDERNEMER?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92B1515-739F-4A4E-849A-CBAEA3ECB258}"/>
              </a:ext>
            </a:extLst>
          </p:cNvPr>
          <p:cNvSpPr txBox="1"/>
          <p:nvPr/>
        </p:nvSpPr>
        <p:spPr>
          <a:xfrm rot="20513589">
            <a:off x="1127464" y="2574524"/>
            <a:ext cx="149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ZELFKENNIS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DC92766-96E3-41BA-B8D7-44908E886305}"/>
              </a:ext>
            </a:extLst>
          </p:cNvPr>
          <p:cNvSpPr txBox="1"/>
          <p:nvPr/>
        </p:nvSpPr>
        <p:spPr>
          <a:xfrm rot="2091103">
            <a:off x="10098164" y="2642547"/>
            <a:ext cx="173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KANSEN ZIEN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1EBD893-1F9A-41FC-A4B4-53B71A7CFBEE}"/>
              </a:ext>
            </a:extLst>
          </p:cNvPr>
          <p:cNvSpPr txBox="1"/>
          <p:nvPr/>
        </p:nvSpPr>
        <p:spPr>
          <a:xfrm rot="21212200">
            <a:off x="2639377" y="2923278"/>
            <a:ext cx="27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NEDERLANDS SPREKEN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FDA2EDB-8A6D-4D6C-AFDA-777325A538CA}"/>
              </a:ext>
            </a:extLst>
          </p:cNvPr>
          <p:cNvSpPr txBox="1"/>
          <p:nvPr/>
        </p:nvSpPr>
        <p:spPr>
          <a:xfrm rot="871190">
            <a:off x="499475" y="4017053"/>
            <a:ext cx="223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GERICHT OP LEREN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6B38089-71EC-4193-A431-DE855A6387CA}"/>
              </a:ext>
            </a:extLst>
          </p:cNvPr>
          <p:cNvSpPr txBox="1"/>
          <p:nvPr/>
        </p:nvSpPr>
        <p:spPr>
          <a:xfrm rot="20513589">
            <a:off x="477074" y="5182855"/>
            <a:ext cx="279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TOEKOMSTIG PLANNEN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3A38C9A-60F0-46C9-8E7C-D79A284C59E2}"/>
              </a:ext>
            </a:extLst>
          </p:cNvPr>
          <p:cNvSpPr txBox="1"/>
          <p:nvPr/>
        </p:nvSpPr>
        <p:spPr>
          <a:xfrm>
            <a:off x="4382457" y="5173988"/>
            <a:ext cx="387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GEEN WERK VAN 9U TOT 17U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2CF4397-0B22-4CAA-886B-CCDA237FFA8F}"/>
              </a:ext>
            </a:extLst>
          </p:cNvPr>
          <p:cNvSpPr txBox="1"/>
          <p:nvPr/>
        </p:nvSpPr>
        <p:spPr>
          <a:xfrm rot="676418">
            <a:off x="8812966" y="5428482"/>
            <a:ext cx="337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DOORZETTINGSVERMOGEN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813618B-EE6A-4EED-9B40-AFAE4022D3FB}"/>
              </a:ext>
            </a:extLst>
          </p:cNvPr>
          <p:cNvSpPr txBox="1"/>
          <p:nvPr/>
        </p:nvSpPr>
        <p:spPr>
          <a:xfrm rot="676418">
            <a:off x="6083871" y="2424965"/>
            <a:ext cx="27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BESLUITVAARDIG ZIJN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30BF1D0-FE8F-49F2-9859-1382285D7285}"/>
              </a:ext>
            </a:extLst>
          </p:cNvPr>
          <p:cNvSpPr txBox="1"/>
          <p:nvPr/>
        </p:nvSpPr>
        <p:spPr>
          <a:xfrm rot="676418">
            <a:off x="6054159" y="4392487"/>
            <a:ext cx="187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MILIEUBEWUST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1E29864-3EC9-469F-AD67-5A3FFBCB0149}"/>
              </a:ext>
            </a:extLst>
          </p:cNvPr>
          <p:cNvSpPr txBox="1"/>
          <p:nvPr/>
        </p:nvSpPr>
        <p:spPr>
          <a:xfrm rot="20896166">
            <a:off x="3326470" y="3982730"/>
            <a:ext cx="27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ZICHT OP DE MARKT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A8374C7-70A8-4477-B81C-D9BE42CB5FD5}"/>
              </a:ext>
            </a:extLst>
          </p:cNvPr>
          <p:cNvSpPr txBox="1"/>
          <p:nvPr/>
        </p:nvSpPr>
        <p:spPr>
          <a:xfrm rot="676418">
            <a:off x="7954139" y="4066024"/>
            <a:ext cx="1321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SOLIDAIR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21F6B4B-D454-4381-AF4F-25566AB924F5}"/>
              </a:ext>
            </a:extLst>
          </p:cNvPr>
          <p:cNvSpPr txBox="1"/>
          <p:nvPr/>
        </p:nvSpPr>
        <p:spPr>
          <a:xfrm rot="21162392">
            <a:off x="9142886" y="4451323"/>
            <a:ext cx="27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BESEF VAN RENDEMENT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23755DCF-055B-4B79-92E4-0F8941B02C94}"/>
              </a:ext>
            </a:extLst>
          </p:cNvPr>
          <p:cNvSpPr txBox="1"/>
          <p:nvPr/>
        </p:nvSpPr>
        <p:spPr>
          <a:xfrm>
            <a:off x="5919518" y="3290674"/>
            <a:ext cx="27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OPLISSINGEN ZOEKEN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BFBD4432-74F0-436C-94FD-391C1A127EB0}"/>
              </a:ext>
            </a:extLst>
          </p:cNvPr>
          <p:cNvSpPr txBox="1"/>
          <p:nvPr/>
        </p:nvSpPr>
        <p:spPr>
          <a:xfrm rot="377760">
            <a:off x="8821490" y="3370010"/>
            <a:ext cx="27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123C58"/>
                </a:solidFill>
                <a:latin typeface="Century Gothic" panose="020B0502020202020204" pitchFamily="34" charset="0"/>
              </a:rPr>
              <a:t>OVERTUIGINGSKRACHT</a:t>
            </a:r>
            <a:endParaRPr lang="nl-BE" b="1" dirty="0">
              <a:solidFill>
                <a:srgbClr val="123C5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271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39DB194-1D54-47AF-936D-268AA1E805A7}"/>
              </a:ext>
            </a:extLst>
          </p:cNvPr>
          <p:cNvSpPr/>
          <p:nvPr/>
        </p:nvSpPr>
        <p:spPr>
          <a:xfrm>
            <a:off x="0" y="-13160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D3855BC-F13B-4A22-81BE-736711C90CB5}"/>
              </a:ext>
            </a:extLst>
          </p:cNvPr>
          <p:cNvSpPr txBox="1"/>
          <p:nvPr/>
        </p:nvSpPr>
        <p:spPr>
          <a:xfrm>
            <a:off x="0" y="65044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EENMANSZAAK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17636CCC-801B-497A-8FB6-38559AAC0204}"/>
              </a:ext>
            </a:extLst>
          </p:cNvPr>
          <p:cNvSpPr txBox="1"/>
          <p:nvPr/>
        </p:nvSpPr>
        <p:spPr>
          <a:xfrm>
            <a:off x="6096000" y="65044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VENNOOTSCHAP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8B0BC488-8A04-47ED-8C06-8712539729FA}"/>
              </a:ext>
            </a:extLst>
          </p:cNvPr>
          <p:cNvSpPr txBox="1"/>
          <p:nvPr/>
        </p:nvSpPr>
        <p:spPr>
          <a:xfrm>
            <a:off x="855218" y="2321058"/>
            <a:ext cx="47750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Goedkoop: €92,5 + €60 = €152,5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Geen notaris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Onbeperkte aansprakelijkheid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Jij = zaak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Geen partner, wel helper/meewerkend echtgenoot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Personenbelasting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Interessant voor lage inkomsten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Boekhouder goedkoop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E102909D-6AAB-46DE-8FD7-11719F0898C5}"/>
              </a:ext>
            </a:extLst>
          </p:cNvPr>
          <p:cNvSpPr txBox="1"/>
          <p:nvPr/>
        </p:nvSpPr>
        <p:spPr>
          <a:xfrm>
            <a:off x="6822040" y="2321058"/>
            <a:ext cx="53699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Duurder: €92,5 + €60 + €1350 (notaris)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Financieel plan opmaken via boekhouder: €1000 - €1500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Beperkt aansprakelijk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Jij ≠ zaak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Mogelijk wel partner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Vennootschapsbelasting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Interessant voor hoge inkomsten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123C58"/>
                </a:solidFill>
                <a:latin typeface="Century Gothic" panose="020B0502020202020204" pitchFamily="34" charset="0"/>
              </a:rPr>
              <a:t>Boekhouder duur</a:t>
            </a:r>
          </a:p>
        </p:txBody>
      </p:sp>
    </p:spTree>
    <p:extLst>
      <p:ext uri="{BB962C8B-B14F-4D97-AF65-F5344CB8AC3E}">
        <p14:creationId xmlns:p14="http://schemas.microsoft.com/office/powerpoint/2010/main" val="2923625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39DB194-1D54-47AF-936D-268AA1E805A7}"/>
              </a:ext>
            </a:extLst>
          </p:cNvPr>
          <p:cNvSpPr/>
          <p:nvPr/>
        </p:nvSpPr>
        <p:spPr>
          <a:xfrm>
            <a:off x="0" y="-13160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D3855BC-F13B-4A22-81BE-736711C90CB5}"/>
              </a:ext>
            </a:extLst>
          </p:cNvPr>
          <p:cNvSpPr txBox="1"/>
          <p:nvPr/>
        </p:nvSpPr>
        <p:spPr>
          <a:xfrm>
            <a:off x="0" y="65044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EENMANSZAAK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17636CCC-801B-497A-8FB6-38559AAC0204}"/>
              </a:ext>
            </a:extLst>
          </p:cNvPr>
          <p:cNvSpPr txBox="1"/>
          <p:nvPr/>
        </p:nvSpPr>
        <p:spPr>
          <a:xfrm>
            <a:off x="6096000" y="65044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VENNOOTSCHAP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019181-D353-4B79-A3C1-DF72F9438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7" y="2314574"/>
            <a:ext cx="4332646" cy="304753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32CFC50-8332-48B1-AD5E-1A2F851B8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88" y="2399606"/>
            <a:ext cx="4975493" cy="29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79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0BC1-A906-4843-82A6-D775A992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6C3A9D-BE7A-4D4B-949C-B489692E66E4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1A80197-FB67-4DB8-898C-5E108389906F}"/>
              </a:ext>
            </a:extLst>
          </p:cNvPr>
          <p:cNvSpPr/>
          <p:nvPr/>
        </p:nvSpPr>
        <p:spPr>
          <a:xfrm>
            <a:off x="-1" y="-63959"/>
            <a:ext cx="12192000" cy="1912981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CD453D4-2BB6-46BA-94D4-370AC20F8101}"/>
              </a:ext>
            </a:extLst>
          </p:cNvPr>
          <p:cNvSpPr txBox="1"/>
          <p:nvPr/>
        </p:nvSpPr>
        <p:spPr>
          <a:xfrm>
            <a:off x="1" y="65045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ONDERNEMERSLOKET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41026DA-32CA-4881-9443-55E0EF585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57" y="2134347"/>
            <a:ext cx="8885083" cy="417480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D39F7BF-3C0D-4058-A2E1-92D39A35D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559" y="4455834"/>
            <a:ext cx="1526839" cy="4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38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al 26">
            <a:extLst>
              <a:ext uri="{FF2B5EF4-FFF2-40B4-BE49-F238E27FC236}">
                <a16:creationId xmlns:a16="http://schemas.microsoft.com/office/drawing/2014/main" id="{88BF8524-5DAD-4A07-BBF2-7358E81547AE}"/>
              </a:ext>
            </a:extLst>
          </p:cNvPr>
          <p:cNvSpPr/>
          <p:nvPr/>
        </p:nvSpPr>
        <p:spPr>
          <a:xfrm>
            <a:off x="6426305" y="-856696"/>
            <a:ext cx="7714695" cy="7714695"/>
          </a:xfrm>
          <a:prstGeom prst="ellipse">
            <a:avLst/>
          </a:prstGeom>
          <a:solidFill>
            <a:srgbClr val="123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F87A73F0-D7B8-41C9-82AB-865B35D83CAB}"/>
              </a:ext>
            </a:extLst>
          </p:cNvPr>
          <p:cNvSpPr/>
          <p:nvPr/>
        </p:nvSpPr>
        <p:spPr>
          <a:xfrm>
            <a:off x="-1948999" y="-856697"/>
            <a:ext cx="7714695" cy="7714695"/>
          </a:xfrm>
          <a:prstGeom prst="ellipse">
            <a:avLst/>
          </a:prstGeom>
          <a:solidFill>
            <a:srgbClr val="123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D3855BC-F13B-4A22-81BE-736711C90CB5}"/>
              </a:ext>
            </a:extLst>
          </p:cNvPr>
          <p:cNvSpPr txBox="1"/>
          <p:nvPr/>
        </p:nvSpPr>
        <p:spPr>
          <a:xfrm>
            <a:off x="773034" y="650450"/>
            <a:ext cx="41327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BELASTINGEN</a:t>
            </a:r>
          </a:p>
          <a:p>
            <a:r>
              <a:rPr lang="nl-BE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EENMANSZAAK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1DAFBCD-BA4C-41E0-851C-90AF620FCAEF}"/>
              </a:ext>
            </a:extLst>
          </p:cNvPr>
          <p:cNvSpPr txBox="1"/>
          <p:nvPr/>
        </p:nvSpPr>
        <p:spPr>
          <a:xfrm>
            <a:off x="7286173" y="650450"/>
            <a:ext cx="41327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BELASTINGEN</a:t>
            </a:r>
          </a:p>
          <a:p>
            <a:pPr algn="r"/>
            <a:r>
              <a:rPr lang="nl-BE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VENNOOTSCHAP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3AD2B4C3-3BE7-4804-8844-AA92F7A50E4A}"/>
              </a:ext>
            </a:extLst>
          </p:cNvPr>
          <p:cNvSpPr txBox="1"/>
          <p:nvPr/>
        </p:nvSpPr>
        <p:spPr>
          <a:xfrm>
            <a:off x="2075543" y="2819791"/>
            <a:ext cx="8040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8543A2B-2E97-447E-BA1E-7660BF1C6E6C}"/>
              </a:ext>
            </a:extLst>
          </p:cNvPr>
          <p:cNvSpPr txBox="1"/>
          <p:nvPr/>
        </p:nvSpPr>
        <p:spPr>
          <a:xfrm>
            <a:off x="773034" y="2313447"/>
            <a:ext cx="47168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b="1" i="0" u="none" strike="noStrike" cap="all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Opbrengsten</a:t>
            </a:r>
            <a:endParaRPr lang="nl-BE" sz="2000" cap="all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r>
              <a:rPr lang="nl-BE" sz="2000" b="1" i="0" u="none" strike="noStrike" cap="all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- Kosten</a:t>
            </a:r>
            <a:endParaRPr lang="nl-BE" sz="2000" cap="all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r>
              <a:rPr lang="nl-BE" sz="2000" b="1" i="0" u="none" strike="noStrike" cap="all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_____________</a:t>
            </a:r>
            <a:endParaRPr lang="nl-BE" sz="2000" cap="all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r>
              <a:rPr lang="nl-BE" sz="2000" b="1" i="0" u="none" strike="noStrike" cap="all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= Resultaat = Loon</a:t>
            </a:r>
          </a:p>
          <a:p>
            <a:endParaRPr lang="nl-BE" sz="2000" b="1" cap="all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nl-BE" sz="2000" b="1" i="0" u="none" strike="noStrike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* Belast in personenbelasting</a:t>
            </a:r>
            <a:endParaRPr lang="nl-BE" sz="2000" dirty="0">
              <a:latin typeface="Century Gothic" panose="020B0502020202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E6C66D4-0898-4381-B6DB-70E464DF698C}"/>
              </a:ext>
            </a:extLst>
          </p:cNvPr>
          <p:cNvSpPr txBox="1"/>
          <p:nvPr/>
        </p:nvSpPr>
        <p:spPr>
          <a:xfrm>
            <a:off x="7762875" y="2296095"/>
            <a:ext cx="44291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i="0" u="none" strike="noStrike" cap="all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Opbrengsten</a:t>
            </a:r>
            <a:endParaRPr lang="nl-NL" sz="2000" cap="all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r>
              <a:rPr lang="nl-NL" sz="2000" b="1" i="0" u="none" strike="noStrike" cap="all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- Kosten</a:t>
            </a:r>
            <a:endParaRPr lang="nl-NL" sz="2000" cap="all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r>
              <a:rPr lang="nl-NL" sz="2000" b="1" i="0" u="none" strike="noStrike" cap="all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_____________</a:t>
            </a:r>
            <a:endParaRPr lang="nl-NL" sz="2000" cap="all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r>
              <a:rPr lang="nl-NL" sz="2000" b="1" i="0" u="none" strike="noStrike" cap="all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= Resultaat (winst/verlies)</a:t>
            </a:r>
          </a:p>
          <a:p>
            <a:endParaRPr lang="nl-NL" sz="2000" cap="all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r>
              <a:rPr lang="nl-NL" sz="2000" b="1" i="0" u="none" strike="noStrike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Belast in vennootschapsbelasting</a:t>
            </a:r>
            <a:endParaRPr lang="nl-NL" sz="2000" dirty="0">
              <a:latin typeface="Century Gothic" panose="020B0502020202020204" pitchFamily="34" charset="0"/>
            </a:endParaRPr>
          </a:p>
          <a:p>
            <a:r>
              <a:rPr lang="nl-NL" sz="2000" b="1" i="0" u="none" strike="noStrike" cap="all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Loon? = Kost</a:t>
            </a:r>
            <a:endParaRPr lang="nl-NL" sz="2000" cap="all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endParaRPr lang="nl-NL" sz="2000" b="1" i="0" u="none" strike="noStrike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r>
              <a:rPr lang="nl-NL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* </a:t>
            </a:r>
            <a:r>
              <a:rPr lang="nl-NL" sz="2000" b="1" i="0" u="none" strike="noStrike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Belast in personenbelasting</a:t>
            </a:r>
            <a:endParaRPr lang="nl-N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71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al 26">
            <a:extLst>
              <a:ext uri="{FF2B5EF4-FFF2-40B4-BE49-F238E27FC236}">
                <a16:creationId xmlns:a16="http://schemas.microsoft.com/office/drawing/2014/main" id="{88BF8524-5DAD-4A07-BBF2-7358E81547AE}"/>
              </a:ext>
            </a:extLst>
          </p:cNvPr>
          <p:cNvSpPr/>
          <p:nvPr/>
        </p:nvSpPr>
        <p:spPr>
          <a:xfrm>
            <a:off x="6426305" y="-856696"/>
            <a:ext cx="7714695" cy="7714695"/>
          </a:xfrm>
          <a:prstGeom prst="ellipse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F87A73F0-D7B8-41C9-82AB-865B35D83CAB}"/>
              </a:ext>
            </a:extLst>
          </p:cNvPr>
          <p:cNvSpPr/>
          <p:nvPr/>
        </p:nvSpPr>
        <p:spPr>
          <a:xfrm>
            <a:off x="-1948999" y="-856697"/>
            <a:ext cx="7714695" cy="7714695"/>
          </a:xfrm>
          <a:prstGeom prst="ellipse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F0E0E99-B7A6-4919-BEDC-8E933271647F}"/>
              </a:ext>
            </a:extLst>
          </p:cNvPr>
          <p:cNvSpPr/>
          <p:nvPr/>
        </p:nvSpPr>
        <p:spPr>
          <a:xfrm>
            <a:off x="0" y="5677646"/>
            <a:ext cx="12192000" cy="118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F5DC-E9A7-48BC-BF6F-59968B901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5" y="5677646"/>
            <a:ext cx="10094390" cy="118035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D3855BC-F13B-4A22-81BE-736711C90CB5}"/>
              </a:ext>
            </a:extLst>
          </p:cNvPr>
          <p:cNvSpPr txBox="1"/>
          <p:nvPr/>
        </p:nvSpPr>
        <p:spPr>
          <a:xfrm>
            <a:off x="773034" y="650450"/>
            <a:ext cx="413279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PERSONEN BELASTING</a:t>
            </a:r>
          </a:p>
          <a:p>
            <a:r>
              <a:rPr lang="nl-BE" dirty="0">
                <a:solidFill>
                  <a:schemeClr val="bg1"/>
                </a:solidFill>
                <a:latin typeface="Century Gothic" panose="020B0502020202020204" pitchFamily="34" charset="0"/>
              </a:rPr>
              <a:t>Belastingschijven AJ 2022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1DAFBCD-BA4C-41E0-851C-90AF620FCAEF}"/>
              </a:ext>
            </a:extLst>
          </p:cNvPr>
          <p:cNvSpPr txBox="1"/>
          <p:nvPr/>
        </p:nvSpPr>
        <p:spPr>
          <a:xfrm>
            <a:off x="6513138" y="644236"/>
            <a:ext cx="49058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VENNOOTSCHAPS</a:t>
            </a:r>
          </a:p>
          <a:p>
            <a:pPr algn="r"/>
            <a:r>
              <a:rPr lang="nl-B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BELASTING</a:t>
            </a:r>
            <a:endParaRPr lang="nl-BE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3AD2B4C3-3BE7-4804-8844-AA92F7A50E4A}"/>
              </a:ext>
            </a:extLst>
          </p:cNvPr>
          <p:cNvSpPr txBox="1"/>
          <p:nvPr/>
        </p:nvSpPr>
        <p:spPr>
          <a:xfrm>
            <a:off x="2075543" y="2819791"/>
            <a:ext cx="8040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E6C66D4-0898-4381-B6DB-70E464DF698C}"/>
              </a:ext>
            </a:extLst>
          </p:cNvPr>
          <p:cNvSpPr txBox="1"/>
          <p:nvPr/>
        </p:nvSpPr>
        <p:spPr>
          <a:xfrm>
            <a:off x="7286173" y="2296095"/>
            <a:ext cx="4132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25%</a:t>
            </a:r>
          </a:p>
        </p:txBody>
      </p:sp>
      <p:graphicFrame>
        <p:nvGraphicFramePr>
          <p:cNvPr id="3" name="Tabel 3">
            <a:extLst>
              <a:ext uri="{FF2B5EF4-FFF2-40B4-BE49-F238E27FC236}">
                <a16:creationId xmlns:a16="http://schemas.microsoft.com/office/drawing/2014/main" id="{B6D31496-9085-4C09-8A9A-4C9D58BD7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516985"/>
              </p:ext>
            </p:extLst>
          </p:nvPr>
        </p:nvGraphicFramePr>
        <p:xfrm>
          <a:off x="841828" y="2296092"/>
          <a:ext cx="4042299" cy="2619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872">
                  <a:extLst>
                    <a:ext uri="{9D8B030D-6E8A-4147-A177-3AD203B41FA5}">
                      <a16:colId xmlns:a16="http://schemas.microsoft.com/office/drawing/2014/main" val="3133718477"/>
                    </a:ext>
                  </a:extLst>
                </a:gridCol>
                <a:gridCol w="1324872">
                  <a:extLst>
                    <a:ext uri="{9D8B030D-6E8A-4147-A177-3AD203B41FA5}">
                      <a16:colId xmlns:a16="http://schemas.microsoft.com/office/drawing/2014/main" val="2040732061"/>
                    </a:ext>
                  </a:extLst>
                </a:gridCol>
                <a:gridCol w="1392555">
                  <a:extLst>
                    <a:ext uri="{9D8B030D-6E8A-4147-A177-3AD203B41FA5}">
                      <a16:colId xmlns:a16="http://schemas.microsoft.com/office/drawing/2014/main" val="2287942995"/>
                    </a:ext>
                  </a:extLst>
                </a:gridCol>
              </a:tblGrid>
              <a:tr h="436657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Van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Tot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Percentage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885488"/>
                  </a:ext>
                </a:extLst>
              </a:tr>
              <a:tr h="436657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€0,00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€9.050,00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0%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464424"/>
                  </a:ext>
                </a:extLst>
              </a:tr>
              <a:tr h="4366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€9.050,00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€13.540,00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25%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534736"/>
                  </a:ext>
                </a:extLst>
              </a:tr>
              <a:tr h="4366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€13.540,00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€23.900,00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40%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203185"/>
                  </a:ext>
                </a:extLst>
              </a:tr>
              <a:tr h="4366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€23.900,00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€41.360,00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45%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503274"/>
                  </a:ext>
                </a:extLst>
              </a:tr>
              <a:tr h="4366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€41.360,00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en meer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50%</a:t>
                      </a:r>
                      <a:endParaRPr lang="nl-BE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78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975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9AB587A160194EBB4D7D3D6EB9EB8E" ma:contentTypeVersion="16" ma:contentTypeDescription="Een nieuw document maken." ma:contentTypeScope="" ma:versionID="6147209dea56d2245dabd08fe85c2499">
  <xsd:schema xmlns:xsd="http://www.w3.org/2001/XMLSchema" xmlns:xs="http://www.w3.org/2001/XMLSchema" xmlns:p="http://schemas.microsoft.com/office/2006/metadata/properties" xmlns:ns2="e2cf4a42-d922-4832-a7b7-b558ad83a81a" xmlns:ns3="7845ae86-a37e-4a39-ab64-3011a0854719" targetNamespace="http://schemas.microsoft.com/office/2006/metadata/properties" ma:root="true" ma:fieldsID="490e9309bf9c573a2dfcc82046888e30" ns2:_="" ns3:_="">
    <xsd:import namespace="e2cf4a42-d922-4832-a7b7-b558ad83a81a"/>
    <xsd:import namespace="7845ae86-a37e-4a39-ab64-3011a08547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cf4a42-d922-4832-a7b7-b558ad83a8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c45078b9-c185-4cb8-a62a-f3e83e661f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5ae86-a37e-4a39-ab64-3011a085471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23bafef-d1cc-4792-be23-d58b0251476a}" ma:internalName="TaxCatchAll" ma:showField="CatchAllData" ma:web="7845ae86-a37e-4a39-ab64-3011a08547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45ae86-a37e-4a39-ab64-3011a0854719" xsi:nil="true"/>
    <lcf76f155ced4ddcb4097134ff3c332f xmlns="e2cf4a42-d922-4832-a7b7-b558ad83a81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E36848-C7EA-4C66-9574-AD55DE40DD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79475E-E1FF-4299-8D89-49E173D040AA}"/>
</file>

<file path=customXml/itemProps3.xml><?xml version="1.0" encoding="utf-8"?>
<ds:datastoreItem xmlns:ds="http://schemas.openxmlformats.org/officeDocument/2006/customXml" ds:itemID="{B5EE17C4-F643-487B-AD50-6EFDDE8C309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1418</Words>
  <Application>Microsoft Office PowerPoint</Application>
  <PresentationFormat>Breedbeeld</PresentationFormat>
  <Paragraphs>253</Paragraphs>
  <Slides>30</Slides>
  <Notes>11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BOEKHOUDER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Elisa Dumon</dc:creator>
  <cp:lastModifiedBy>Elisa Dumon</cp:lastModifiedBy>
  <cp:revision>3</cp:revision>
  <dcterms:created xsi:type="dcterms:W3CDTF">2022-02-10T09:19:06Z</dcterms:created>
  <dcterms:modified xsi:type="dcterms:W3CDTF">2022-05-03T12:43:16Z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0x0101000A9AB587A160194EBB4D7D3D6EB9EB8E</vt:lpwstr>
  </property>
</Properties>
</file>