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27.jpg" ContentType="image/jpe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319" r:id="rId3"/>
    <p:sldId id="322" r:id="rId4"/>
    <p:sldId id="323" r:id="rId5"/>
    <p:sldId id="330" r:id="rId6"/>
    <p:sldId id="328" r:id="rId7"/>
    <p:sldId id="329" r:id="rId8"/>
    <p:sldId id="327" r:id="rId9"/>
  </p:sldIdLst>
  <p:sldSz cx="12192000" cy="6858000"/>
  <p:notesSz cx="12192000" cy="6858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3" autoAdjust="0"/>
    <p:restoredTop sz="94660"/>
  </p:normalViewPr>
  <p:slideViewPr>
    <p:cSldViewPr>
      <p:cViewPr varScale="1">
        <p:scale>
          <a:sx n="80" d="100"/>
          <a:sy n="80" d="100"/>
        </p:scale>
        <p:origin x="73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Tielens" userId="7a06051d-ea3a-44cc-b2c6-61a981b84b84" providerId="ADAL" clId="{387F541B-9B2A-47F6-9005-5EDB80BCF7BC}"/>
    <pc:docChg chg="addSld modSld">
      <pc:chgData name="Ben Tielens" userId="7a06051d-ea3a-44cc-b2c6-61a981b84b84" providerId="ADAL" clId="{387F541B-9B2A-47F6-9005-5EDB80BCF7BC}" dt="2022-02-23T09:24:07.894" v="35" actId="122"/>
      <pc:docMkLst>
        <pc:docMk/>
      </pc:docMkLst>
      <pc:sldChg chg="addSp modSp new mod">
        <pc:chgData name="Ben Tielens" userId="7a06051d-ea3a-44cc-b2c6-61a981b84b84" providerId="ADAL" clId="{387F541B-9B2A-47F6-9005-5EDB80BCF7BC}" dt="2022-02-23T09:24:07.894" v="35" actId="122"/>
        <pc:sldMkLst>
          <pc:docMk/>
          <pc:sldMk cId="2650985435" sldId="318"/>
        </pc:sldMkLst>
        <pc:spChg chg="mod">
          <ac:chgData name="Ben Tielens" userId="7a06051d-ea3a-44cc-b2c6-61a981b84b84" providerId="ADAL" clId="{387F541B-9B2A-47F6-9005-5EDB80BCF7BC}" dt="2022-02-23T09:24:07.894" v="35" actId="122"/>
          <ac:spMkLst>
            <pc:docMk/>
            <pc:sldMk cId="2650985435" sldId="318"/>
            <ac:spMk id="2" creationId="{F586A7AE-7C5C-4B5F-9C86-BAF6765F0AFB}"/>
          </ac:spMkLst>
        </pc:spChg>
        <pc:spChg chg="add mod">
          <ac:chgData name="Ben Tielens" userId="7a06051d-ea3a-44cc-b2c6-61a981b84b84" providerId="ADAL" clId="{387F541B-9B2A-47F6-9005-5EDB80BCF7BC}" dt="2022-02-23T09:23:23.959" v="2" actId="1076"/>
          <ac:spMkLst>
            <pc:docMk/>
            <pc:sldMk cId="2650985435" sldId="318"/>
            <ac:spMk id="4" creationId="{C4A5729B-17F1-4D13-AE75-A1AC4CD5C969}"/>
          </ac:spMkLst>
        </pc:spChg>
      </pc:sldChg>
    </pc:docChg>
  </pc:docChgLst>
  <pc:docChgLst>
    <pc:chgData name="Anja De Kezel" userId="e550b583-9f39-4dce-8b59-6e641ff4dd96" providerId="ADAL" clId="{370BE27F-4914-4BBD-90A3-4E61EF80BC9D}"/>
    <pc:docChg chg="undo redo custSel delSld modSld delMainMaster">
      <pc:chgData name="Anja De Kezel" userId="e550b583-9f39-4dce-8b59-6e641ff4dd96" providerId="ADAL" clId="{370BE27F-4914-4BBD-90A3-4E61EF80BC9D}" dt="2021-10-14T09:38:57.444" v="991" actId="1076"/>
      <pc:docMkLst>
        <pc:docMk/>
      </pc:docMkLst>
      <pc:sldChg chg="addSp delSp modSp mod setBg">
        <pc:chgData name="Anja De Kezel" userId="e550b583-9f39-4dce-8b59-6e641ff4dd96" providerId="ADAL" clId="{370BE27F-4914-4BBD-90A3-4E61EF80BC9D}" dt="2021-10-13T13:43:53.223" v="200" actId="1076"/>
        <pc:sldMkLst>
          <pc:docMk/>
          <pc:sldMk cId="0" sldId="256"/>
        </pc:sldMkLst>
        <pc:grpChg chg="del">
          <ac:chgData name="Anja De Kezel" userId="e550b583-9f39-4dce-8b59-6e641ff4dd96" providerId="ADAL" clId="{370BE27F-4914-4BBD-90A3-4E61EF80BC9D}" dt="2021-10-13T13:16:44.298" v="56" actId="478"/>
          <ac:grpSpMkLst>
            <pc:docMk/>
            <pc:sldMk cId="0" sldId="256"/>
            <ac:grpSpMk id="10" creationId="{00000000-0000-0000-0000-000000000000}"/>
          </ac:grpSpMkLst>
        </pc:grpChg>
        <pc:grpChg chg="add mod">
          <ac:chgData name="Anja De Kezel" userId="e550b583-9f39-4dce-8b59-6e641ff4dd96" providerId="ADAL" clId="{370BE27F-4914-4BBD-90A3-4E61EF80BC9D}" dt="2021-10-13T13:16:47.249" v="57"/>
          <ac:grpSpMkLst>
            <pc:docMk/>
            <pc:sldMk cId="0" sldId="256"/>
            <ac:grpSpMk id="17" creationId="{2F2A4624-5101-4424-950F-5A24B199E2D8}"/>
          </ac:grpSpMkLst>
        </pc:grpChg>
        <pc:picChg chg="del mod">
          <ac:chgData name="Anja De Kezel" userId="e550b583-9f39-4dce-8b59-6e641ff4dd96" providerId="ADAL" clId="{370BE27F-4914-4BBD-90A3-4E61EF80BC9D}" dt="2021-10-13T13:16:00.313" v="51" actId="478"/>
          <ac:picMkLst>
            <pc:docMk/>
            <pc:sldMk cId="0" sldId="256"/>
            <ac:picMk id="3" creationId="{00000000-0000-0000-0000-000000000000}"/>
          </ac:picMkLst>
        </pc:picChg>
        <pc:picChg chg="mod">
          <ac:chgData name="Anja De Kezel" userId="e550b583-9f39-4dce-8b59-6e641ff4dd96" providerId="ADAL" clId="{370BE27F-4914-4BBD-90A3-4E61EF80BC9D}" dt="2021-10-13T13:21:36.538" v="85" actId="1076"/>
          <ac:picMkLst>
            <pc:docMk/>
            <pc:sldMk cId="0" sldId="256"/>
            <ac:picMk id="4" creationId="{00000000-0000-0000-0000-000000000000}"/>
          </ac:picMkLst>
        </pc:picChg>
        <pc:picChg chg="mod">
          <ac:chgData name="Anja De Kezel" userId="e550b583-9f39-4dce-8b59-6e641ff4dd96" providerId="ADAL" clId="{370BE27F-4914-4BBD-90A3-4E61EF80BC9D}" dt="2021-10-13T13:21:48.118" v="87" actId="1076"/>
          <ac:picMkLst>
            <pc:docMk/>
            <pc:sldMk cId="0" sldId="256"/>
            <ac:picMk id="5" creationId="{00000000-0000-0000-0000-000000000000}"/>
          </ac:picMkLst>
        </pc:picChg>
        <pc:picChg chg="mod">
          <ac:chgData name="Anja De Kezel" userId="e550b583-9f39-4dce-8b59-6e641ff4dd96" providerId="ADAL" clId="{370BE27F-4914-4BBD-90A3-4E61EF80BC9D}" dt="2021-10-13T13:21:53.372" v="88" actId="1076"/>
          <ac:picMkLst>
            <pc:docMk/>
            <pc:sldMk cId="0" sldId="256"/>
            <ac:picMk id="6" creationId="{00000000-0000-0000-0000-000000000000}"/>
          </ac:picMkLst>
        </pc:picChg>
        <pc:picChg chg="mod">
          <ac:chgData name="Anja De Kezel" userId="e550b583-9f39-4dce-8b59-6e641ff4dd96" providerId="ADAL" clId="{370BE27F-4914-4BBD-90A3-4E61EF80BC9D}" dt="2021-10-13T13:22:11.736" v="90" actId="1076"/>
          <ac:picMkLst>
            <pc:docMk/>
            <pc:sldMk cId="0" sldId="256"/>
            <ac:picMk id="7" creationId="{00000000-0000-0000-0000-000000000000}"/>
          </ac:picMkLst>
        </pc:picChg>
        <pc:picChg chg="mod">
          <ac:chgData name="Anja De Kezel" userId="e550b583-9f39-4dce-8b59-6e641ff4dd96" providerId="ADAL" clId="{370BE27F-4914-4BBD-90A3-4E61EF80BC9D}" dt="2021-10-13T13:22:18.536" v="91" actId="1076"/>
          <ac:picMkLst>
            <pc:docMk/>
            <pc:sldMk cId="0" sldId="256"/>
            <ac:picMk id="8" creationId="{00000000-0000-0000-0000-000000000000}"/>
          </ac:picMkLst>
        </pc:picChg>
        <pc:picChg chg="mod">
          <ac:chgData name="Anja De Kezel" userId="e550b583-9f39-4dce-8b59-6e641ff4dd96" providerId="ADAL" clId="{370BE27F-4914-4BBD-90A3-4E61EF80BC9D}" dt="2021-10-13T13:22:22.314" v="92" actId="1076"/>
          <ac:picMkLst>
            <pc:docMk/>
            <pc:sldMk cId="0" sldId="256"/>
            <ac:picMk id="9" creationId="{00000000-0000-0000-0000-000000000000}"/>
          </ac:picMkLst>
        </pc:picChg>
        <pc:picChg chg="add mod">
          <ac:chgData name="Anja De Kezel" userId="e550b583-9f39-4dce-8b59-6e641ff4dd96" providerId="ADAL" clId="{370BE27F-4914-4BBD-90A3-4E61EF80BC9D}" dt="2021-10-13T13:43:53.223" v="200" actId="1076"/>
          <ac:picMkLst>
            <pc:docMk/>
            <pc:sldMk cId="0" sldId="256"/>
            <ac:picMk id="15" creationId="{75DFF969-E664-48C2-B3B2-6EED89673545}"/>
          </ac:picMkLst>
        </pc:picChg>
        <pc:picChg chg="mod">
          <ac:chgData name="Anja De Kezel" userId="e550b583-9f39-4dce-8b59-6e641ff4dd96" providerId="ADAL" clId="{370BE27F-4914-4BBD-90A3-4E61EF80BC9D}" dt="2021-10-13T13:16:47.249" v="57"/>
          <ac:picMkLst>
            <pc:docMk/>
            <pc:sldMk cId="0" sldId="256"/>
            <ac:picMk id="18" creationId="{A15AAEA0-C60C-424E-86FB-E539806BF110}"/>
          </ac:picMkLst>
        </pc:picChg>
        <pc:picChg chg="mod">
          <ac:chgData name="Anja De Kezel" userId="e550b583-9f39-4dce-8b59-6e641ff4dd96" providerId="ADAL" clId="{370BE27F-4914-4BBD-90A3-4E61EF80BC9D}" dt="2021-10-13T13:16:47.249" v="57"/>
          <ac:picMkLst>
            <pc:docMk/>
            <pc:sldMk cId="0" sldId="256"/>
            <ac:picMk id="19" creationId="{C4951844-4FFC-4795-A6D6-90CB599C23A2}"/>
          </ac:picMkLst>
        </pc:picChg>
        <pc:picChg chg="mod">
          <ac:chgData name="Anja De Kezel" userId="e550b583-9f39-4dce-8b59-6e641ff4dd96" providerId="ADAL" clId="{370BE27F-4914-4BBD-90A3-4E61EF80BC9D}" dt="2021-10-13T13:16:47.249" v="57"/>
          <ac:picMkLst>
            <pc:docMk/>
            <pc:sldMk cId="0" sldId="256"/>
            <ac:picMk id="20" creationId="{EFAC5032-DE9B-469D-AF08-B5A478B4BC21}"/>
          </ac:picMkLst>
        </pc:picChg>
        <pc:picChg chg="mod">
          <ac:chgData name="Anja De Kezel" userId="e550b583-9f39-4dce-8b59-6e641ff4dd96" providerId="ADAL" clId="{370BE27F-4914-4BBD-90A3-4E61EF80BC9D}" dt="2021-10-13T13:16:47.249" v="57"/>
          <ac:picMkLst>
            <pc:docMk/>
            <pc:sldMk cId="0" sldId="256"/>
            <ac:picMk id="21" creationId="{D2751317-387B-4941-AA6D-642978D59861}"/>
          </ac:picMkLst>
        </pc:picChg>
        <pc:picChg chg="mod">
          <ac:chgData name="Anja De Kezel" userId="e550b583-9f39-4dce-8b59-6e641ff4dd96" providerId="ADAL" clId="{370BE27F-4914-4BBD-90A3-4E61EF80BC9D}" dt="2021-10-13T13:16:47.249" v="57"/>
          <ac:picMkLst>
            <pc:docMk/>
            <pc:sldMk cId="0" sldId="256"/>
            <ac:picMk id="22" creationId="{2C4D977B-B2C8-4E63-BD32-CE46AFAE9E4B}"/>
          </ac:picMkLst>
        </pc:picChg>
      </pc:sldChg>
      <pc:sldChg chg="del">
        <pc:chgData name="Anja De Kezel" userId="e550b583-9f39-4dce-8b59-6e641ff4dd96" providerId="ADAL" clId="{370BE27F-4914-4BBD-90A3-4E61EF80BC9D}" dt="2021-10-13T13:44:15.328" v="201" actId="2696"/>
        <pc:sldMkLst>
          <pc:docMk/>
          <pc:sldMk cId="4066775302" sldId="260"/>
        </pc:sldMkLst>
      </pc:sldChg>
      <pc:sldChg chg="addSp delSp modSp mod setBg">
        <pc:chgData name="Anja De Kezel" userId="e550b583-9f39-4dce-8b59-6e641ff4dd96" providerId="ADAL" clId="{370BE27F-4914-4BBD-90A3-4E61EF80BC9D}" dt="2021-10-14T09:38:05.927" v="990" actId="20577"/>
        <pc:sldMkLst>
          <pc:docMk/>
          <pc:sldMk cId="0" sldId="261"/>
        </pc:sldMkLst>
        <pc:spChg chg="mod">
          <ac:chgData name="Anja De Kezel" userId="e550b583-9f39-4dce-8b59-6e641ff4dd96" providerId="ADAL" clId="{370BE27F-4914-4BBD-90A3-4E61EF80BC9D}" dt="2021-10-14T09:38:05.927" v="990" actId="20577"/>
          <ac:spMkLst>
            <pc:docMk/>
            <pc:sldMk cId="0" sldId="261"/>
            <ac:spMk id="2" creationId="{00000000-0000-0000-0000-000000000000}"/>
          </ac:spMkLst>
        </pc:spChg>
        <pc:spChg chg="mod">
          <ac:chgData name="Anja De Kezel" userId="e550b583-9f39-4dce-8b59-6e641ff4dd96" providerId="ADAL" clId="{370BE27F-4914-4BBD-90A3-4E61EF80BC9D}" dt="2021-10-13T14:43:26.805" v="703" actId="1076"/>
          <ac:spMkLst>
            <pc:docMk/>
            <pc:sldMk cId="0" sldId="261"/>
            <ac:spMk id="3" creationId="{00000000-0000-0000-0000-000000000000}"/>
          </ac:spMkLst>
        </pc:spChg>
        <pc:spChg chg="del">
          <ac:chgData name="Anja De Kezel" userId="e550b583-9f39-4dce-8b59-6e641ff4dd96" providerId="ADAL" clId="{370BE27F-4914-4BBD-90A3-4E61EF80BC9D}" dt="2021-10-13T14:47:39.927" v="837" actId="478"/>
          <ac:spMkLst>
            <pc:docMk/>
            <pc:sldMk cId="0" sldId="261"/>
            <ac:spMk id="6" creationId="{00000000-0000-0000-0000-000000000000}"/>
          </ac:spMkLst>
        </pc:spChg>
        <pc:spChg chg="add del mod">
          <ac:chgData name="Anja De Kezel" userId="e550b583-9f39-4dce-8b59-6e641ff4dd96" providerId="ADAL" clId="{370BE27F-4914-4BBD-90A3-4E61EF80BC9D}" dt="2021-10-13T14:41:38.167" v="689" actId="478"/>
          <ac:spMkLst>
            <pc:docMk/>
            <pc:sldMk cId="0" sldId="261"/>
            <ac:spMk id="13" creationId="{DE463101-B320-4A4F-84C4-DD7C10B058A0}"/>
          </ac:spMkLst>
        </pc:spChg>
        <pc:grpChg chg="add del">
          <ac:chgData name="Anja De Kezel" userId="e550b583-9f39-4dce-8b59-6e641ff4dd96" providerId="ADAL" clId="{370BE27F-4914-4BBD-90A3-4E61EF80BC9D}" dt="2021-10-13T14:46:23.144" v="831" actId="478"/>
          <ac:grpSpMkLst>
            <pc:docMk/>
            <pc:sldMk cId="0" sldId="261"/>
            <ac:grpSpMk id="7" creationId="{00000000-0000-0000-0000-000000000000}"/>
          </ac:grpSpMkLst>
        </pc:grpChg>
        <pc:grpChg chg="add mod">
          <ac:chgData name="Anja De Kezel" userId="e550b583-9f39-4dce-8b59-6e641ff4dd96" providerId="ADAL" clId="{370BE27F-4914-4BBD-90A3-4E61EF80BC9D}" dt="2021-10-13T14:46:38.793" v="832"/>
          <ac:grpSpMkLst>
            <pc:docMk/>
            <pc:sldMk cId="0" sldId="261"/>
            <ac:grpSpMk id="14" creationId="{39DA8C48-4B9D-4D8A-9BB7-30E7FD119402}"/>
          </ac:grpSpMkLst>
        </pc:grpChg>
        <pc:picChg chg="mod">
          <ac:chgData name="Anja De Kezel" userId="e550b583-9f39-4dce-8b59-6e641ff4dd96" providerId="ADAL" clId="{370BE27F-4914-4BBD-90A3-4E61EF80BC9D}" dt="2021-10-13T14:47:51.103" v="839" actId="1076"/>
          <ac:picMkLst>
            <pc:docMk/>
            <pc:sldMk cId="0" sldId="261"/>
            <ac:picMk id="4" creationId="{00000000-0000-0000-0000-000000000000}"/>
          </ac:picMkLst>
        </pc:picChg>
        <pc:picChg chg="mod">
          <ac:chgData name="Anja De Kezel" userId="e550b583-9f39-4dce-8b59-6e641ff4dd96" providerId="ADAL" clId="{370BE27F-4914-4BBD-90A3-4E61EF80BC9D}" dt="2021-10-13T14:46:38.793" v="832"/>
          <ac:picMkLst>
            <pc:docMk/>
            <pc:sldMk cId="0" sldId="261"/>
            <ac:picMk id="15" creationId="{72D497A4-4218-4661-BC33-3E14B95723FD}"/>
          </ac:picMkLst>
        </pc:picChg>
        <pc:picChg chg="mod">
          <ac:chgData name="Anja De Kezel" userId="e550b583-9f39-4dce-8b59-6e641ff4dd96" providerId="ADAL" clId="{370BE27F-4914-4BBD-90A3-4E61EF80BC9D}" dt="2021-10-13T14:46:38.793" v="832"/>
          <ac:picMkLst>
            <pc:docMk/>
            <pc:sldMk cId="0" sldId="261"/>
            <ac:picMk id="16" creationId="{FD2B908E-BEF6-4883-9585-4C4B19FCA6DD}"/>
          </ac:picMkLst>
        </pc:picChg>
        <pc:picChg chg="mod">
          <ac:chgData name="Anja De Kezel" userId="e550b583-9f39-4dce-8b59-6e641ff4dd96" providerId="ADAL" clId="{370BE27F-4914-4BBD-90A3-4E61EF80BC9D}" dt="2021-10-13T14:46:38.793" v="832"/>
          <ac:picMkLst>
            <pc:docMk/>
            <pc:sldMk cId="0" sldId="261"/>
            <ac:picMk id="17" creationId="{5E57CA34-396E-4A96-A904-9B04CFB2257F}"/>
          </ac:picMkLst>
        </pc:picChg>
        <pc:picChg chg="mod">
          <ac:chgData name="Anja De Kezel" userId="e550b583-9f39-4dce-8b59-6e641ff4dd96" providerId="ADAL" clId="{370BE27F-4914-4BBD-90A3-4E61EF80BC9D}" dt="2021-10-13T14:46:38.793" v="832"/>
          <ac:picMkLst>
            <pc:docMk/>
            <pc:sldMk cId="0" sldId="261"/>
            <ac:picMk id="18" creationId="{018B6700-B0F6-43E5-A2E1-CD1A96D22994}"/>
          </ac:picMkLst>
        </pc:picChg>
        <pc:picChg chg="mod">
          <ac:chgData name="Anja De Kezel" userId="e550b583-9f39-4dce-8b59-6e641ff4dd96" providerId="ADAL" clId="{370BE27F-4914-4BBD-90A3-4E61EF80BC9D}" dt="2021-10-13T14:46:38.793" v="832"/>
          <ac:picMkLst>
            <pc:docMk/>
            <pc:sldMk cId="0" sldId="261"/>
            <ac:picMk id="19" creationId="{ACAF94C7-BD4B-4A0B-9631-4E89734CC146}"/>
          </ac:picMkLst>
        </pc:picChg>
      </pc:sldChg>
      <pc:sldChg chg="addSp delSp modSp mod">
        <pc:chgData name="Anja De Kezel" userId="e550b583-9f39-4dce-8b59-6e641ff4dd96" providerId="ADAL" clId="{370BE27F-4914-4BBD-90A3-4E61EF80BC9D}" dt="2021-10-14T09:38:57.444" v="991" actId="1076"/>
        <pc:sldMkLst>
          <pc:docMk/>
          <pc:sldMk cId="0" sldId="262"/>
        </pc:sldMkLst>
        <pc:spChg chg="add mod">
          <ac:chgData name="Anja De Kezel" userId="e550b583-9f39-4dce-8b59-6e641ff4dd96" providerId="ADAL" clId="{370BE27F-4914-4BBD-90A3-4E61EF80BC9D}" dt="2021-10-14T09:38:57.444" v="991" actId="1076"/>
          <ac:spMkLst>
            <pc:docMk/>
            <pc:sldMk cId="0" sldId="262"/>
            <ac:spMk id="16" creationId="{F1579664-F9E3-46D2-84F1-6F0B580BF97E}"/>
          </ac:spMkLst>
        </pc:spChg>
        <pc:grpChg chg="del">
          <ac:chgData name="Anja De Kezel" userId="e550b583-9f39-4dce-8b59-6e641ff4dd96" providerId="ADAL" clId="{370BE27F-4914-4BBD-90A3-4E61EF80BC9D}" dt="2021-10-13T14:20:13.159" v="503" actId="478"/>
          <ac:grpSpMkLst>
            <pc:docMk/>
            <pc:sldMk cId="0" sldId="262"/>
            <ac:grpSpMk id="4" creationId="{00000000-0000-0000-0000-000000000000}"/>
          </ac:grpSpMkLst>
        </pc:grpChg>
        <pc:grpChg chg="add mod">
          <ac:chgData name="Anja De Kezel" userId="e550b583-9f39-4dce-8b59-6e641ff4dd96" providerId="ADAL" clId="{370BE27F-4914-4BBD-90A3-4E61EF80BC9D}" dt="2021-10-13T14:20:15.699" v="504"/>
          <ac:grpSpMkLst>
            <pc:docMk/>
            <pc:sldMk cId="0" sldId="262"/>
            <ac:grpSpMk id="10" creationId="{5A149098-7A71-4D45-BDE3-C51E8BA38A2D}"/>
          </ac:grpSpMkLst>
        </pc:grpChg>
        <pc:picChg chg="mod">
          <ac:chgData name="Anja De Kezel" userId="e550b583-9f39-4dce-8b59-6e641ff4dd96" providerId="ADAL" clId="{370BE27F-4914-4BBD-90A3-4E61EF80BC9D}" dt="2021-10-13T14:36:12.142" v="612" actId="1076"/>
          <ac:picMkLst>
            <pc:docMk/>
            <pc:sldMk cId="0" sldId="262"/>
            <ac:picMk id="3" creationId="{00000000-0000-0000-0000-000000000000}"/>
          </ac:picMkLst>
        </pc:picChg>
        <pc:picChg chg="mod">
          <ac:chgData name="Anja De Kezel" userId="e550b583-9f39-4dce-8b59-6e641ff4dd96" providerId="ADAL" clId="{370BE27F-4914-4BBD-90A3-4E61EF80BC9D}" dt="2021-10-13T14:20:15.699" v="504"/>
          <ac:picMkLst>
            <pc:docMk/>
            <pc:sldMk cId="0" sldId="262"/>
            <ac:picMk id="11" creationId="{705307A4-0ED8-46A8-99B0-A2F5ACB687A6}"/>
          </ac:picMkLst>
        </pc:picChg>
        <pc:picChg chg="mod">
          <ac:chgData name="Anja De Kezel" userId="e550b583-9f39-4dce-8b59-6e641ff4dd96" providerId="ADAL" clId="{370BE27F-4914-4BBD-90A3-4E61EF80BC9D}" dt="2021-10-13T14:20:15.699" v="504"/>
          <ac:picMkLst>
            <pc:docMk/>
            <pc:sldMk cId="0" sldId="262"/>
            <ac:picMk id="12" creationId="{25F612D0-75B6-4CB1-9424-532CB2EF9D75}"/>
          </ac:picMkLst>
        </pc:picChg>
        <pc:picChg chg="mod">
          <ac:chgData name="Anja De Kezel" userId="e550b583-9f39-4dce-8b59-6e641ff4dd96" providerId="ADAL" clId="{370BE27F-4914-4BBD-90A3-4E61EF80BC9D}" dt="2021-10-13T14:20:15.699" v="504"/>
          <ac:picMkLst>
            <pc:docMk/>
            <pc:sldMk cId="0" sldId="262"/>
            <ac:picMk id="13" creationId="{9C9FB107-3341-4487-88EF-C26D3DF0B601}"/>
          </ac:picMkLst>
        </pc:picChg>
        <pc:picChg chg="mod">
          <ac:chgData name="Anja De Kezel" userId="e550b583-9f39-4dce-8b59-6e641ff4dd96" providerId="ADAL" clId="{370BE27F-4914-4BBD-90A3-4E61EF80BC9D}" dt="2021-10-13T14:20:15.699" v="504"/>
          <ac:picMkLst>
            <pc:docMk/>
            <pc:sldMk cId="0" sldId="262"/>
            <ac:picMk id="14" creationId="{957CE0E7-2DAC-4311-9B96-A4F673AA0B76}"/>
          </ac:picMkLst>
        </pc:picChg>
        <pc:picChg chg="mod">
          <ac:chgData name="Anja De Kezel" userId="e550b583-9f39-4dce-8b59-6e641ff4dd96" providerId="ADAL" clId="{370BE27F-4914-4BBD-90A3-4E61EF80BC9D}" dt="2021-10-13T14:20:15.699" v="504"/>
          <ac:picMkLst>
            <pc:docMk/>
            <pc:sldMk cId="0" sldId="262"/>
            <ac:picMk id="15" creationId="{D9985878-B4E9-4B43-9336-88BD0A25613D}"/>
          </ac:picMkLst>
        </pc:picChg>
        <pc:picChg chg="add mod">
          <ac:chgData name="Anja De Kezel" userId="e550b583-9f39-4dce-8b59-6e641ff4dd96" providerId="ADAL" clId="{370BE27F-4914-4BBD-90A3-4E61EF80BC9D}" dt="2021-10-13T14:36:16.449" v="613" actId="1076"/>
          <ac:picMkLst>
            <pc:docMk/>
            <pc:sldMk cId="0" sldId="262"/>
            <ac:picMk id="17" creationId="{F8446A11-68FB-4CB6-A224-C4B4F955B097}"/>
          </ac:picMkLst>
        </pc:picChg>
      </pc:sldChg>
      <pc:sldChg chg="addSp delSp modSp mod">
        <pc:chgData name="Anja De Kezel" userId="e550b583-9f39-4dce-8b59-6e641ff4dd96" providerId="ADAL" clId="{370BE27F-4914-4BBD-90A3-4E61EF80BC9D}" dt="2021-10-14T09:36:13.238" v="979"/>
        <pc:sldMkLst>
          <pc:docMk/>
          <pc:sldMk cId="0" sldId="273"/>
        </pc:sldMkLst>
        <pc:spChg chg="mod">
          <ac:chgData name="Anja De Kezel" userId="e550b583-9f39-4dce-8b59-6e641ff4dd96" providerId="ADAL" clId="{370BE27F-4914-4BBD-90A3-4E61EF80BC9D}" dt="2021-10-13T14:11:01.659" v="412" actId="1076"/>
          <ac:spMkLst>
            <pc:docMk/>
            <pc:sldMk cId="0" sldId="273"/>
            <ac:spMk id="2" creationId="{00000000-0000-0000-0000-000000000000}"/>
          </ac:spMkLst>
        </pc:spChg>
        <pc:spChg chg="mod">
          <ac:chgData name="Anja De Kezel" userId="e550b583-9f39-4dce-8b59-6e641ff4dd96" providerId="ADAL" clId="{370BE27F-4914-4BBD-90A3-4E61EF80BC9D}" dt="2021-10-14T09:36:13.238" v="979"/>
          <ac:spMkLst>
            <pc:docMk/>
            <pc:sldMk cId="0" sldId="273"/>
            <ac:spMk id="3" creationId="{00000000-0000-0000-0000-000000000000}"/>
          </ac:spMkLst>
        </pc:spChg>
        <pc:grpChg chg="del">
          <ac:chgData name="Anja De Kezel" userId="e550b583-9f39-4dce-8b59-6e641ff4dd96" providerId="ADAL" clId="{370BE27F-4914-4BBD-90A3-4E61EF80BC9D}" dt="2021-10-13T14:10:40.374" v="410" actId="478"/>
          <ac:grpSpMkLst>
            <pc:docMk/>
            <pc:sldMk cId="0" sldId="273"/>
            <ac:grpSpMk id="9" creationId="{00000000-0000-0000-0000-000000000000}"/>
          </ac:grpSpMkLst>
        </pc:grpChg>
        <pc:grpChg chg="add mod">
          <ac:chgData name="Anja De Kezel" userId="e550b583-9f39-4dce-8b59-6e641ff4dd96" providerId="ADAL" clId="{370BE27F-4914-4BBD-90A3-4E61EF80BC9D}" dt="2021-10-13T14:10:50.697" v="411"/>
          <ac:grpSpMkLst>
            <pc:docMk/>
            <pc:sldMk cId="0" sldId="273"/>
            <ac:grpSpMk id="15" creationId="{E5853F43-3A57-4100-806F-8ABAB5D31EEB}"/>
          </ac:grpSpMkLst>
        </pc:grpChg>
        <pc:picChg chg="mod">
          <ac:chgData name="Anja De Kezel" userId="e550b583-9f39-4dce-8b59-6e641ff4dd96" providerId="ADAL" clId="{370BE27F-4914-4BBD-90A3-4E61EF80BC9D}" dt="2021-10-13T14:10:50.697" v="411"/>
          <ac:picMkLst>
            <pc:docMk/>
            <pc:sldMk cId="0" sldId="273"/>
            <ac:picMk id="16" creationId="{C54F04A4-8584-410D-8A1F-E94C63B59716}"/>
          </ac:picMkLst>
        </pc:picChg>
        <pc:picChg chg="mod">
          <ac:chgData name="Anja De Kezel" userId="e550b583-9f39-4dce-8b59-6e641ff4dd96" providerId="ADAL" clId="{370BE27F-4914-4BBD-90A3-4E61EF80BC9D}" dt="2021-10-13T14:10:50.697" v="411"/>
          <ac:picMkLst>
            <pc:docMk/>
            <pc:sldMk cId="0" sldId="273"/>
            <ac:picMk id="17" creationId="{D3DBC0F7-B24D-4D83-AB3D-23B5F5609ACE}"/>
          </ac:picMkLst>
        </pc:picChg>
        <pc:picChg chg="mod">
          <ac:chgData name="Anja De Kezel" userId="e550b583-9f39-4dce-8b59-6e641ff4dd96" providerId="ADAL" clId="{370BE27F-4914-4BBD-90A3-4E61EF80BC9D}" dt="2021-10-13T14:10:50.697" v="411"/>
          <ac:picMkLst>
            <pc:docMk/>
            <pc:sldMk cId="0" sldId="273"/>
            <ac:picMk id="18" creationId="{BD23A6F3-7E62-478A-A2AA-2E6668665121}"/>
          </ac:picMkLst>
        </pc:picChg>
        <pc:picChg chg="mod">
          <ac:chgData name="Anja De Kezel" userId="e550b583-9f39-4dce-8b59-6e641ff4dd96" providerId="ADAL" clId="{370BE27F-4914-4BBD-90A3-4E61EF80BC9D}" dt="2021-10-13T14:10:50.697" v="411"/>
          <ac:picMkLst>
            <pc:docMk/>
            <pc:sldMk cId="0" sldId="273"/>
            <ac:picMk id="19" creationId="{03FCCDBA-D491-438E-9ADE-D6D8963C3F7C}"/>
          </ac:picMkLst>
        </pc:picChg>
        <pc:picChg chg="mod">
          <ac:chgData name="Anja De Kezel" userId="e550b583-9f39-4dce-8b59-6e641ff4dd96" providerId="ADAL" clId="{370BE27F-4914-4BBD-90A3-4E61EF80BC9D}" dt="2021-10-13T14:10:50.697" v="411"/>
          <ac:picMkLst>
            <pc:docMk/>
            <pc:sldMk cId="0" sldId="273"/>
            <ac:picMk id="20" creationId="{D779387E-9EDE-4EA4-B4B0-C95059B1A96E}"/>
          </ac:picMkLst>
        </pc:picChg>
      </pc:sldChg>
      <pc:sldChg chg="addSp delSp modSp mod">
        <pc:chgData name="Anja De Kezel" userId="e550b583-9f39-4dce-8b59-6e641ff4dd96" providerId="ADAL" clId="{370BE27F-4914-4BBD-90A3-4E61EF80BC9D}" dt="2021-10-13T14:00:54.385" v="340" actId="1076"/>
        <pc:sldMkLst>
          <pc:docMk/>
          <pc:sldMk cId="3771166410" sldId="297"/>
        </pc:sldMkLst>
        <pc:spChg chg="mod">
          <ac:chgData name="Anja De Kezel" userId="e550b583-9f39-4dce-8b59-6e641ff4dd96" providerId="ADAL" clId="{370BE27F-4914-4BBD-90A3-4E61EF80BC9D}" dt="2021-10-13T13:40:16.699" v="178" actId="1076"/>
          <ac:spMkLst>
            <pc:docMk/>
            <pc:sldMk cId="3771166410" sldId="297"/>
            <ac:spMk id="8" creationId="{00000000-0000-0000-0000-000000000000}"/>
          </ac:spMkLst>
        </pc:spChg>
        <pc:spChg chg="add del">
          <ac:chgData name="Anja De Kezel" userId="e550b583-9f39-4dce-8b59-6e641ff4dd96" providerId="ADAL" clId="{370BE27F-4914-4BBD-90A3-4E61EF80BC9D}" dt="2021-10-13T13:32:25.534" v="111" actId="478"/>
          <ac:spMkLst>
            <pc:docMk/>
            <pc:sldMk cId="3771166410" sldId="297"/>
            <ac:spMk id="9" creationId="{00000000-0000-0000-0000-000000000000}"/>
          </ac:spMkLst>
        </pc:spChg>
        <pc:spChg chg="mod">
          <ac:chgData name="Anja De Kezel" userId="e550b583-9f39-4dce-8b59-6e641ff4dd96" providerId="ADAL" clId="{370BE27F-4914-4BBD-90A3-4E61EF80BC9D}" dt="2021-10-13T14:00:54.385" v="340" actId="1076"/>
          <ac:spMkLst>
            <pc:docMk/>
            <pc:sldMk cId="3771166410" sldId="297"/>
            <ac:spMk id="15" creationId="{00000000-0000-0000-0000-000000000000}"/>
          </ac:spMkLst>
        </pc:spChg>
        <pc:spChg chg="del">
          <ac:chgData name="Anja De Kezel" userId="e550b583-9f39-4dce-8b59-6e641ff4dd96" providerId="ADAL" clId="{370BE27F-4914-4BBD-90A3-4E61EF80BC9D}" dt="2021-10-13T13:34:04.518" v="125" actId="478"/>
          <ac:spMkLst>
            <pc:docMk/>
            <pc:sldMk cId="3771166410" sldId="297"/>
            <ac:spMk id="22" creationId="{00000000-0000-0000-0000-000000000000}"/>
          </ac:spMkLst>
        </pc:spChg>
        <pc:spChg chg="mod">
          <ac:chgData name="Anja De Kezel" userId="e550b583-9f39-4dce-8b59-6e641ff4dd96" providerId="ADAL" clId="{370BE27F-4914-4BBD-90A3-4E61EF80BC9D}" dt="2021-10-13T13:32:15.240" v="108"/>
          <ac:spMkLst>
            <pc:docMk/>
            <pc:sldMk cId="3771166410" sldId="297"/>
            <ac:spMk id="25" creationId="{20F43F46-EEB2-434B-8EE6-409210F5000A}"/>
          </ac:spMkLst>
        </pc:spChg>
        <pc:spChg chg="add mod">
          <ac:chgData name="Anja De Kezel" userId="e550b583-9f39-4dce-8b59-6e641ff4dd96" providerId="ADAL" clId="{370BE27F-4914-4BBD-90A3-4E61EF80BC9D}" dt="2021-10-13T13:45:14.048" v="205" actId="1076"/>
          <ac:spMkLst>
            <pc:docMk/>
            <pc:sldMk cId="3771166410" sldId="297"/>
            <ac:spMk id="26" creationId="{23ECDC99-8CA1-496F-8922-FB255287463A}"/>
          </ac:spMkLst>
        </pc:spChg>
        <pc:spChg chg="add mod">
          <ac:chgData name="Anja De Kezel" userId="e550b583-9f39-4dce-8b59-6e641ff4dd96" providerId="ADAL" clId="{370BE27F-4914-4BBD-90A3-4E61EF80BC9D}" dt="2021-10-13T13:40:26.747" v="179" actId="1076"/>
          <ac:spMkLst>
            <pc:docMk/>
            <pc:sldMk cId="3771166410" sldId="297"/>
            <ac:spMk id="27" creationId="{33F0A731-4909-4A34-8B8A-9DA601DF6BEF}"/>
          </ac:spMkLst>
        </pc:spChg>
        <pc:grpChg chg="mod">
          <ac:chgData name="Anja De Kezel" userId="e550b583-9f39-4dce-8b59-6e641ff4dd96" providerId="ADAL" clId="{370BE27F-4914-4BBD-90A3-4E61EF80BC9D}" dt="2021-10-13T13:40:01.842" v="177" actId="1076"/>
          <ac:grpSpMkLst>
            <pc:docMk/>
            <pc:sldMk cId="3771166410" sldId="297"/>
            <ac:grpSpMk id="6" creationId="{00000000-0000-0000-0000-000000000000}"/>
          </ac:grpSpMkLst>
        </pc:grpChg>
        <pc:grpChg chg="del mod">
          <ac:chgData name="Anja De Kezel" userId="e550b583-9f39-4dce-8b59-6e641ff4dd96" providerId="ADAL" clId="{370BE27F-4914-4BBD-90A3-4E61EF80BC9D}" dt="2021-10-13T13:35:18.630" v="134" actId="478"/>
          <ac:grpSpMkLst>
            <pc:docMk/>
            <pc:sldMk cId="3771166410" sldId="297"/>
            <ac:grpSpMk id="11" creationId="{00000000-0000-0000-0000-000000000000}"/>
          </ac:grpSpMkLst>
        </pc:grpChg>
        <pc:grpChg chg="del">
          <ac:chgData name="Anja De Kezel" userId="e550b583-9f39-4dce-8b59-6e641ff4dd96" providerId="ADAL" clId="{370BE27F-4914-4BBD-90A3-4E61EF80BC9D}" dt="2021-10-13T13:41:09.364" v="182" actId="478"/>
          <ac:grpSpMkLst>
            <pc:docMk/>
            <pc:sldMk cId="3771166410" sldId="297"/>
            <ac:grpSpMk id="16" creationId="{00000000-0000-0000-0000-000000000000}"/>
          </ac:grpSpMkLst>
        </pc:grpChg>
        <pc:grpChg chg="add del mod">
          <ac:chgData name="Anja De Kezel" userId="e550b583-9f39-4dce-8b59-6e641ff4dd96" providerId="ADAL" clId="{370BE27F-4914-4BBD-90A3-4E61EF80BC9D}" dt="2021-10-13T13:32:18.820" v="109"/>
          <ac:grpSpMkLst>
            <pc:docMk/>
            <pc:sldMk cId="3771166410" sldId="297"/>
            <ac:grpSpMk id="23" creationId="{73526405-13FB-4D58-9710-2917E94B0458}"/>
          </ac:grpSpMkLst>
        </pc:grpChg>
        <pc:grpChg chg="add del mod">
          <ac:chgData name="Anja De Kezel" userId="e550b583-9f39-4dce-8b59-6e641ff4dd96" providerId="ADAL" clId="{370BE27F-4914-4BBD-90A3-4E61EF80BC9D}" dt="2021-10-13T13:42:35.959" v="195"/>
          <ac:grpSpMkLst>
            <pc:docMk/>
            <pc:sldMk cId="3771166410" sldId="297"/>
            <ac:grpSpMk id="28" creationId="{90F53230-55A8-4EE7-8D21-37F17FBBA81B}"/>
          </ac:grpSpMkLst>
        </pc:grpChg>
        <pc:picChg chg="mod">
          <ac:chgData name="Anja De Kezel" userId="e550b583-9f39-4dce-8b59-6e641ff4dd96" providerId="ADAL" clId="{370BE27F-4914-4BBD-90A3-4E61EF80BC9D}" dt="2021-10-13T13:40:44.919" v="180" actId="1076"/>
          <ac:picMkLst>
            <pc:docMk/>
            <pc:sldMk cId="3771166410" sldId="297"/>
            <ac:picMk id="7" creationId="{00000000-0000-0000-0000-000000000000}"/>
          </ac:picMkLst>
        </pc:picChg>
        <pc:picChg chg="mod">
          <ac:chgData name="Anja De Kezel" userId="e550b583-9f39-4dce-8b59-6e641ff4dd96" providerId="ADAL" clId="{370BE27F-4914-4BBD-90A3-4E61EF80BC9D}" dt="2021-10-13T13:41:00.357" v="181" actId="1076"/>
          <ac:picMkLst>
            <pc:docMk/>
            <pc:sldMk cId="3771166410" sldId="297"/>
            <ac:picMk id="14" creationId="{00000000-0000-0000-0000-000000000000}"/>
          </ac:picMkLst>
        </pc:picChg>
        <pc:picChg chg="mod">
          <ac:chgData name="Anja De Kezel" userId="e550b583-9f39-4dce-8b59-6e641ff4dd96" providerId="ADAL" clId="{370BE27F-4914-4BBD-90A3-4E61EF80BC9D}" dt="2021-10-13T13:32:15.240" v="108"/>
          <ac:picMkLst>
            <pc:docMk/>
            <pc:sldMk cId="3771166410" sldId="297"/>
            <ac:picMk id="24" creationId="{13CAA35C-85EA-469A-B6AB-6488AD3FDFBC}"/>
          </ac:picMkLst>
        </pc:picChg>
        <pc:picChg chg="mod">
          <ac:chgData name="Anja De Kezel" userId="e550b583-9f39-4dce-8b59-6e641ff4dd96" providerId="ADAL" clId="{370BE27F-4914-4BBD-90A3-4E61EF80BC9D}" dt="2021-10-13T13:41:20.605" v="183"/>
          <ac:picMkLst>
            <pc:docMk/>
            <pc:sldMk cId="3771166410" sldId="297"/>
            <ac:picMk id="29" creationId="{12CBBE03-22F6-493F-AF24-241D82965992}"/>
          </ac:picMkLst>
        </pc:picChg>
        <pc:picChg chg="mod">
          <ac:chgData name="Anja De Kezel" userId="e550b583-9f39-4dce-8b59-6e641ff4dd96" providerId="ADAL" clId="{370BE27F-4914-4BBD-90A3-4E61EF80BC9D}" dt="2021-10-13T13:41:20.605" v="183"/>
          <ac:picMkLst>
            <pc:docMk/>
            <pc:sldMk cId="3771166410" sldId="297"/>
            <ac:picMk id="30" creationId="{15141A04-3081-429B-A666-E2D52EE3867D}"/>
          </ac:picMkLst>
        </pc:picChg>
        <pc:picChg chg="mod">
          <ac:chgData name="Anja De Kezel" userId="e550b583-9f39-4dce-8b59-6e641ff4dd96" providerId="ADAL" clId="{370BE27F-4914-4BBD-90A3-4E61EF80BC9D}" dt="2021-10-13T13:41:20.605" v="183"/>
          <ac:picMkLst>
            <pc:docMk/>
            <pc:sldMk cId="3771166410" sldId="297"/>
            <ac:picMk id="31" creationId="{A9315108-0D09-4444-8484-49662167503E}"/>
          </ac:picMkLst>
        </pc:picChg>
        <pc:picChg chg="mod">
          <ac:chgData name="Anja De Kezel" userId="e550b583-9f39-4dce-8b59-6e641ff4dd96" providerId="ADAL" clId="{370BE27F-4914-4BBD-90A3-4E61EF80BC9D}" dt="2021-10-13T13:41:20.605" v="183"/>
          <ac:picMkLst>
            <pc:docMk/>
            <pc:sldMk cId="3771166410" sldId="297"/>
            <ac:picMk id="32" creationId="{069A0104-A7F3-4E78-9CFD-EB7F7F9A8C67}"/>
          </ac:picMkLst>
        </pc:picChg>
        <pc:picChg chg="mod">
          <ac:chgData name="Anja De Kezel" userId="e550b583-9f39-4dce-8b59-6e641ff4dd96" providerId="ADAL" clId="{370BE27F-4914-4BBD-90A3-4E61EF80BC9D}" dt="2021-10-13T13:41:20.605" v="183"/>
          <ac:picMkLst>
            <pc:docMk/>
            <pc:sldMk cId="3771166410" sldId="297"/>
            <ac:picMk id="33" creationId="{CA75A640-CAA1-4BBF-AAD1-1005F23871C8}"/>
          </ac:picMkLst>
        </pc:picChg>
      </pc:sldChg>
      <pc:sldChg chg="addSp delSp modSp mod">
        <pc:chgData name="Anja De Kezel" userId="e550b583-9f39-4dce-8b59-6e641ff4dd96" providerId="ADAL" clId="{370BE27F-4914-4BBD-90A3-4E61EF80BC9D}" dt="2021-10-14T09:34:07.201" v="965" actId="6549"/>
        <pc:sldMkLst>
          <pc:docMk/>
          <pc:sldMk cId="877331050" sldId="298"/>
        </pc:sldMkLst>
        <pc:spChg chg="del mod">
          <ac:chgData name="Anja De Kezel" userId="e550b583-9f39-4dce-8b59-6e641ff4dd96" providerId="ADAL" clId="{370BE27F-4914-4BBD-90A3-4E61EF80BC9D}" dt="2021-10-13T13:55:38.059" v="317" actId="478"/>
          <ac:spMkLst>
            <pc:docMk/>
            <pc:sldMk cId="877331050" sldId="298"/>
            <ac:spMk id="2" creationId="{00000000-0000-0000-0000-000000000000}"/>
          </ac:spMkLst>
        </pc:spChg>
        <pc:spChg chg="mod">
          <ac:chgData name="Anja De Kezel" userId="e550b583-9f39-4dce-8b59-6e641ff4dd96" providerId="ADAL" clId="{370BE27F-4914-4BBD-90A3-4E61EF80BC9D}" dt="2021-10-14T09:34:07.201" v="965" actId="6549"/>
          <ac:spMkLst>
            <pc:docMk/>
            <pc:sldMk cId="877331050" sldId="298"/>
            <ac:spMk id="3" creationId="{00000000-0000-0000-0000-000000000000}"/>
          </ac:spMkLst>
        </pc:spChg>
        <pc:spChg chg="mod">
          <ac:chgData name="Anja De Kezel" userId="e550b583-9f39-4dce-8b59-6e641ff4dd96" providerId="ADAL" clId="{370BE27F-4914-4BBD-90A3-4E61EF80BC9D}" dt="2021-10-13T13:56:26.010" v="322" actId="1076"/>
          <ac:spMkLst>
            <pc:docMk/>
            <pc:sldMk cId="877331050" sldId="298"/>
            <ac:spMk id="8" creationId="{00000000-0000-0000-0000-000000000000}"/>
          </ac:spMkLst>
        </pc:spChg>
        <pc:spChg chg="add mod">
          <ac:chgData name="Anja De Kezel" userId="e550b583-9f39-4dce-8b59-6e641ff4dd96" providerId="ADAL" clId="{370BE27F-4914-4BBD-90A3-4E61EF80BC9D}" dt="2021-10-13T13:56:46.273" v="323" actId="1076"/>
          <ac:spMkLst>
            <pc:docMk/>
            <pc:sldMk cId="877331050" sldId="298"/>
            <ac:spMk id="13" creationId="{DCAF19FC-C9D0-4F3D-A2F9-A52A7284B7C8}"/>
          </ac:spMkLst>
        </pc:spChg>
        <pc:spChg chg="add mod">
          <ac:chgData name="Anja De Kezel" userId="e550b583-9f39-4dce-8b59-6e641ff4dd96" providerId="ADAL" clId="{370BE27F-4914-4BBD-90A3-4E61EF80BC9D}" dt="2021-10-13T13:56:56.149" v="324" actId="1076"/>
          <ac:spMkLst>
            <pc:docMk/>
            <pc:sldMk cId="877331050" sldId="298"/>
            <ac:spMk id="14" creationId="{ED2313CE-8DB7-4D0B-8BAC-D107645B0CE0}"/>
          </ac:spMkLst>
        </pc:spChg>
        <pc:spChg chg="add del mod">
          <ac:chgData name="Anja De Kezel" userId="e550b583-9f39-4dce-8b59-6e641ff4dd96" providerId="ADAL" clId="{370BE27F-4914-4BBD-90A3-4E61EF80BC9D}" dt="2021-10-13T13:56:09.303" v="320" actId="478"/>
          <ac:spMkLst>
            <pc:docMk/>
            <pc:sldMk cId="877331050" sldId="298"/>
            <ac:spMk id="16" creationId="{2B63BA5A-2A51-4D7A-8D3F-57A608CDA009}"/>
          </ac:spMkLst>
        </pc:spChg>
        <pc:grpChg chg="del">
          <ac:chgData name="Anja De Kezel" userId="e550b583-9f39-4dce-8b59-6e641ff4dd96" providerId="ADAL" clId="{370BE27F-4914-4BBD-90A3-4E61EF80BC9D}" dt="2021-10-13T13:55:41.782" v="318" actId="478"/>
          <ac:grpSpMkLst>
            <pc:docMk/>
            <pc:sldMk cId="877331050" sldId="298"/>
            <ac:grpSpMk id="6" creationId="{00000000-0000-0000-0000-000000000000}"/>
          </ac:grpSpMkLst>
        </pc:grpChg>
        <pc:grpChg chg="add mod">
          <ac:chgData name="Anja De Kezel" userId="e550b583-9f39-4dce-8b59-6e641ff4dd96" providerId="ADAL" clId="{370BE27F-4914-4BBD-90A3-4E61EF80BC9D}" dt="2021-10-13T13:55:59.341" v="319"/>
          <ac:grpSpMkLst>
            <pc:docMk/>
            <pc:sldMk cId="877331050" sldId="298"/>
            <ac:grpSpMk id="17" creationId="{86E35EDA-FDD8-4F34-A8BE-BF207146D9AD}"/>
          </ac:grpSpMkLst>
        </pc:grpChg>
        <pc:picChg chg="mod">
          <ac:chgData name="Anja De Kezel" userId="e550b583-9f39-4dce-8b59-6e641ff4dd96" providerId="ADAL" clId="{370BE27F-4914-4BBD-90A3-4E61EF80BC9D}" dt="2021-10-13T13:55:59.341" v="319"/>
          <ac:picMkLst>
            <pc:docMk/>
            <pc:sldMk cId="877331050" sldId="298"/>
            <ac:picMk id="18" creationId="{943FE8B2-6C3E-4FAC-8077-5518F987BF27}"/>
          </ac:picMkLst>
        </pc:picChg>
        <pc:picChg chg="mod">
          <ac:chgData name="Anja De Kezel" userId="e550b583-9f39-4dce-8b59-6e641ff4dd96" providerId="ADAL" clId="{370BE27F-4914-4BBD-90A3-4E61EF80BC9D}" dt="2021-10-13T13:55:59.341" v="319"/>
          <ac:picMkLst>
            <pc:docMk/>
            <pc:sldMk cId="877331050" sldId="298"/>
            <ac:picMk id="19" creationId="{C1DB2498-8DAF-47BB-97C3-F79C050C797E}"/>
          </ac:picMkLst>
        </pc:picChg>
        <pc:picChg chg="mod">
          <ac:chgData name="Anja De Kezel" userId="e550b583-9f39-4dce-8b59-6e641ff4dd96" providerId="ADAL" clId="{370BE27F-4914-4BBD-90A3-4E61EF80BC9D}" dt="2021-10-13T13:55:59.341" v="319"/>
          <ac:picMkLst>
            <pc:docMk/>
            <pc:sldMk cId="877331050" sldId="298"/>
            <ac:picMk id="20" creationId="{73D6620D-1673-490C-9ED7-14EFD3FD725F}"/>
          </ac:picMkLst>
        </pc:picChg>
        <pc:picChg chg="mod">
          <ac:chgData name="Anja De Kezel" userId="e550b583-9f39-4dce-8b59-6e641ff4dd96" providerId="ADAL" clId="{370BE27F-4914-4BBD-90A3-4E61EF80BC9D}" dt="2021-10-13T13:55:59.341" v="319"/>
          <ac:picMkLst>
            <pc:docMk/>
            <pc:sldMk cId="877331050" sldId="298"/>
            <ac:picMk id="21" creationId="{41B6F108-2C72-47FA-A91D-428EA6BD58E4}"/>
          </ac:picMkLst>
        </pc:picChg>
        <pc:picChg chg="mod">
          <ac:chgData name="Anja De Kezel" userId="e550b583-9f39-4dce-8b59-6e641ff4dd96" providerId="ADAL" clId="{370BE27F-4914-4BBD-90A3-4E61EF80BC9D}" dt="2021-10-13T13:55:59.341" v="319"/>
          <ac:picMkLst>
            <pc:docMk/>
            <pc:sldMk cId="877331050" sldId="298"/>
            <ac:picMk id="22" creationId="{8B6CD628-D2DB-4C2C-8C50-AC3829EAA63A}"/>
          </ac:picMkLst>
        </pc:picChg>
      </pc:sldChg>
      <pc:sldChg chg="addSp delSp modSp mod">
        <pc:chgData name="Anja De Kezel" userId="e550b583-9f39-4dce-8b59-6e641ff4dd96" providerId="ADAL" clId="{370BE27F-4914-4BBD-90A3-4E61EF80BC9D}" dt="2021-10-13T14:18:13.991" v="492" actId="20577"/>
        <pc:sldMkLst>
          <pc:docMk/>
          <pc:sldMk cId="3122410508" sldId="300"/>
        </pc:sldMkLst>
        <pc:spChg chg="mod">
          <ac:chgData name="Anja De Kezel" userId="e550b583-9f39-4dce-8b59-6e641ff4dd96" providerId="ADAL" clId="{370BE27F-4914-4BBD-90A3-4E61EF80BC9D}" dt="2021-10-13T14:18:13.991" v="492" actId="20577"/>
          <ac:spMkLst>
            <pc:docMk/>
            <pc:sldMk cId="3122410508" sldId="300"/>
            <ac:spMk id="12" creationId="{00000000-0000-0000-0000-000000000000}"/>
          </ac:spMkLst>
        </pc:spChg>
        <pc:spChg chg="mod">
          <ac:chgData name="Anja De Kezel" userId="e550b583-9f39-4dce-8b59-6e641ff4dd96" providerId="ADAL" clId="{370BE27F-4914-4BBD-90A3-4E61EF80BC9D}" dt="2021-10-13T14:17:51.314" v="485" actId="1076"/>
          <ac:spMkLst>
            <pc:docMk/>
            <pc:sldMk cId="3122410508" sldId="300"/>
            <ac:spMk id="65" creationId="{00000000-0000-0000-0000-000000000000}"/>
          </ac:spMkLst>
        </pc:spChg>
        <pc:grpChg chg="del">
          <ac:chgData name="Anja De Kezel" userId="e550b583-9f39-4dce-8b59-6e641ff4dd96" providerId="ADAL" clId="{370BE27F-4914-4BBD-90A3-4E61EF80BC9D}" dt="2021-10-13T14:16:33.605" v="474" actId="478"/>
          <ac:grpSpMkLst>
            <pc:docMk/>
            <pc:sldMk cId="3122410508" sldId="300"/>
            <ac:grpSpMk id="66" creationId="{00000000-0000-0000-0000-000000000000}"/>
          </ac:grpSpMkLst>
        </pc:grpChg>
        <pc:grpChg chg="add mod">
          <ac:chgData name="Anja De Kezel" userId="e550b583-9f39-4dce-8b59-6e641ff4dd96" providerId="ADAL" clId="{370BE27F-4914-4BBD-90A3-4E61EF80BC9D}" dt="2021-10-13T14:16:36.670" v="475"/>
          <ac:grpSpMkLst>
            <pc:docMk/>
            <pc:sldMk cId="3122410508" sldId="300"/>
            <ac:grpSpMk id="72" creationId="{89755F9E-2462-4584-8E66-E4CB9B2E790D}"/>
          </ac:grpSpMkLst>
        </pc:grpChg>
        <pc:picChg chg="mod">
          <ac:chgData name="Anja De Kezel" userId="e550b583-9f39-4dce-8b59-6e641ff4dd96" providerId="ADAL" clId="{370BE27F-4914-4BBD-90A3-4E61EF80BC9D}" dt="2021-10-13T14:16:36.670" v="475"/>
          <ac:picMkLst>
            <pc:docMk/>
            <pc:sldMk cId="3122410508" sldId="300"/>
            <ac:picMk id="73" creationId="{8BBF04F3-9057-4873-85B1-DD609200CB54}"/>
          </ac:picMkLst>
        </pc:picChg>
        <pc:picChg chg="mod">
          <ac:chgData name="Anja De Kezel" userId="e550b583-9f39-4dce-8b59-6e641ff4dd96" providerId="ADAL" clId="{370BE27F-4914-4BBD-90A3-4E61EF80BC9D}" dt="2021-10-13T14:16:36.670" v="475"/>
          <ac:picMkLst>
            <pc:docMk/>
            <pc:sldMk cId="3122410508" sldId="300"/>
            <ac:picMk id="74" creationId="{15CDC923-796F-4723-8958-DC01325C24CC}"/>
          </ac:picMkLst>
        </pc:picChg>
        <pc:picChg chg="mod">
          <ac:chgData name="Anja De Kezel" userId="e550b583-9f39-4dce-8b59-6e641ff4dd96" providerId="ADAL" clId="{370BE27F-4914-4BBD-90A3-4E61EF80BC9D}" dt="2021-10-13T14:16:36.670" v="475"/>
          <ac:picMkLst>
            <pc:docMk/>
            <pc:sldMk cId="3122410508" sldId="300"/>
            <ac:picMk id="75" creationId="{214631B0-D1B5-4BAE-A97D-8AB5B20EA1E3}"/>
          </ac:picMkLst>
        </pc:picChg>
        <pc:picChg chg="mod">
          <ac:chgData name="Anja De Kezel" userId="e550b583-9f39-4dce-8b59-6e641ff4dd96" providerId="ADAL" clId="{370BE27F-4914-4BBD-90A3-4E61EF80BC9D}" dt="2021-10-13T14:16:36.670" v="475"/>
          <ac:picMkLst>
            <pc:docMk/>
            <pc:sldMk cId="3122410508" sldId="300"/>
            <ac:picMk id="76" creationId="{161C12B8-CC7B-4954-A665-ED07E195D11F}"/>
          </ac:picMkLst>
        </pc:picChg>
        <pc:picChg chg="mod">
          <ac:chgData name="Anja De Kezel" userId="e550b583-9f39-4dce-8b59-6e641ff4dd96" providerId="ADAL" clId="{370BE27F-4914-4BBD-90A3-4E61EF80BC9D}" dt="2021-10-13T14:16:36.670" v="475"/>
          <ac:picMkLst>
            <pc:docMk/>
            <pc:sldMk cId="3122410508" sldId="300"/>
            <ac:picMk id="77" creationId="{173640FD-1EBB-42C9-AFE2-84FDA81EFF02}"/>
          </ac:picMkLst>
        </pc:picChg>
      </pc:sldChg>
      <pc:sldChg chg="addSp delSp modSp mod">
        <pc:chgData name="Anja De Kezel" userId="e550b583-9f39-4dce-8b59-6e641ff4dd96" providerId="ADAL" clId="{370BE27F-4914-4BBD-90A3-4E61EF80BC9D}" dt="2021-10-13T14:00:06.671" v="339" actId="1076"/>
        <pc:sldMkLst>
          <pc:docMk/>
          <pc:sldMk cId="478726525" sldId="302"/>
        </pc:sldMkLst>
        <pc:spChg chg="mod">
          <ac:chgData name="Anja De Kezel" userId="e550b583-9f39-4dce-8b59-6e641ff4dd96" providerId="ADAL" clId="{370BE27F-4914-4BBD-90A3-4E61EF80BC9D}" dt="2021-10-13T13:59:22.811" v="333" actId="1076"/>
          <ac:spMkLst>
            <pc:docMk/>
            <pc:sldMk cId="478726525" sldId="302"/>
            <ac:spMk id="4" creationId="{00000000-0000-0000-0000-000000000000}"/>
          </ac:spMkLst>
        </pc:spChg>
        <pc:spChg chg="del mod">
          <ac:chgData name="Anja De Kezel" userId="e550b583-9f39-4dce-8b59-6e641ff4dd96" providerId="ADAL" clId="{370BE27F-4914-4BBD-90A3-4E61EF80BC9D}" dt="2021-10-13T13:04:57.335" v="12" actId="478"/>
          <ac:spMkLst>
            <pc:docMk/>
            <pc:sldMk cId="478726525" sldId="302"/>
            <ac:spMk id="7" creationId="{00000000-0000-0000-0000-000000000000}"/>
          </ac:spMkLst>
        </pc:spChg>
        <pc:spChg chg="add mod">
          <ac:chgData name="Anja De Kezel" userId="e550b583-9f39-4dce-8b59-6e641ff4dd96" providerId="ADAL" clId="{370BE27F-4914-4BBD-90A3-4E61EF80BC9D}" dt="2021-10-13T14:00:06.671" v="339" actId="1076"/>
          <ac:spMkLst>
            <pc:docMk/>
            <pc:sldMk cId="478726525" sldId="302"/>
            <ac:spMk id="19" creationId="{E30587D4-987D-4996-BF01-A0E1ABD21B8D}"/>
          </ac:spMkLst>
        </pc:spChg>
        <pc:grpChg chg="del mod">
          <ac:chgData name="Anja De Kezel" userId="e550b583-9f39-4dce-8b59-6e641ff4dd96" providerId="ADAL" clId="{370BE27F-4914-4BBD-90A3-4E61EF80BC9D}" dt="2021-10-13T13:19:22.581" v="68" actId="478"/>
          <ac:grpSpMkLst>
            <pc:docMk/>
            <pc:sldMk cId="478726525" sldId="302"/>
            <ac:grpSpMk id="13" creationId="{00000000-0000-0000-0000-000000000000}"/>
          </ac:grpSpMkLst>
        </pc:grpChg>
        <pc:grpChg chg="add mod">
          <ac:chgData name="Anja De Kezel" userId="e550b583-9f39-4dce-8b59-6e641ff4dd96" providerId="ADAL" clId="{370BE27F-4914-4BBD-90A3-4E61EF80BC9D}" dt="2021-10-13T13:20:27.401" v="75" actId="1076"/>
          <ac:grpSpMkLst>
            <pc:docMk/>
            <pc:sldMk cId="478726525" sldId="302"/>
            <ac:grpSpMk id="20" creationId="{FE3614CB-0592-47F6-AB09-729C6D993AA6}"/>
          </ac:grpSpMkLst>
        </pc:grpChg>
        <pc:picChg chg="mod">
          <ac:chgData name="Anja De Kezel" userId="e550b583-9f39-4dce-8b59-6e641ff4dd96" providerId="ADAL" clId="{370BE27F-4914-4BBD-90A3-4E61EF80BC9D}" dt="2021-10-13T13:59:26.861" v="334" actId="1076"/>
          <ac:picMkLst>
            <pc:docMk/>
            <pc:sldMk cId="478726525" sldId="302"/>
            <ac:picMk id="3" creationId="{00000000-0000-0000-0000-000000000000}"/>
          </ac:picMkLst>
        </pc:picChg>
        <pc:picChg chg="mod">
          <ac:chgData name="Anja De Kezel" userId="e550b583-9f39-4dce-8b59-6e641ff4dd96" providerId="ADAL" clId="{370BE27F-4914-4BBD-90A3-4E61EF80BC9D}" dt="2021-10-13T13:59:46.283" v="337" actId="1076"/>
          <ac:picMkLst>
            <pc:docMk/>
            <pc:sldMk cId="478726525" sldId="302"/>
            <ac:picMk id="5" creationId="{00000000-0000-0000-0000-000000000000}"/>
          </ac:picMkLst>
        </pc:picChg>
        <pc:picChg chg="mod">
          <ac:chgData name="Anja De Kezel" userId="e550b583-9f39-4dce-8b59-6e641ff4dd96" providerId="ADAL" clId="{370BE27F-4914-4BBD-90A3-4E61EF80BC9D}" dt="2021-10-13T13:59:52.419" v="338" actId="1076"/>
          <ac:picMkLst>
            <pc:docMk/>
            <pc:sldMk cId="478726525" sldId="302"/>
            <ac:picMk id="6" creationId="{00000000-0000-0000-0000-000000000000}"/>
          </ac:picMkLst>
        </pc:picChg>
        <pc:picChg chg="mod">
          <ac:chgData name="Anja De Kezel" userId="e550b583-9f39-4dce-8b59-6e641ff4dd96" providerId="ADAL" clId="{370BE27F-4914-4BBD-90A3-4E61EF80BC9D}" dt="2021-10-13T13:05:46.974" v="18" actId="14100"/>
          <ac:picMkLst>
            <pc:docMk/>
            <pc:sldMk cId="478726525" sldId="302"/>
            <ac:picMk id="14" creationId="{00000000-0000-0000-0000-000000000000}"/>
          </ac:picMkLst>
        </pc:picChg>
        <pc:picChg chg="mod">
          <ac:chgData name="Anja De Kezel" userId="e550b583-9f39-4dce-8b59-6e641ff4dd96" providerId="ADAL" clId="{370BE27F-4914-4BBD-90A3-4E61EF80BC9D}" dt="2021-10-13T13:05:46.974" v="18" actId="14100"/>
          <ac:picMkLst>
            <pc:docMk/>
            <pc:sldMk cId="478726525" sldId="302"/>
            <ac:picMk id="15" creationId="{00000000-0000-0000-0000-000000000000}"/>
          </ac:picMkLst>
        </pc:picChg>
        <pc:picChg chg="mod">
          <ac:chgData name="Anja De Kezel" userId="e550b583-9f39-4dce-8b59-6e641ff4dd96" providerId="ADAL" clId="{370BE27F-4914-4BBD-90A3-4E61EF80BC9D}" dt="2021-10-13T13:05:46.974" v="18" actId="14100"/>
          <ac:picMkLst>
            <pc:docMk/>
            <pc:sldMk cId="478726525" sldId="302"/>
            <ac:picMk id="16" creationId="{00000000-0000-0000-0000-000000000000}"/>
          </ac:picMkLst>
        </pc:picChg>
        <pc:picChg chg="mod">
          <ac:chgData name="Anja De Kezel" userId="e550b583-9f39-4dce-8b59-6e641ff4dd96" providerId="ADAL" clId="{370BE27F-4914-4BBD-90A3-4E61EF80BC9D}" dt="2021-10-13T13:05:46.974" v="18" actId="14100"/>
          <ac:picMkLst>
            <pc:docMk/>
            <pc:sldMk cId="478726525" sldId="302"/>
            <ac:picMk id="17" creationId="{00000000-0000-0000-0000-000000000000}"/>
          </ac:picMkLst>
        </pc:picChg>
        <pc:picChg chg="mod">
          <ac:chgData name="Anja De Kezel" userId="e550b583-9f39-4dce-8b59-6e641ff4dd96" providerId="ADAL" clId="{370BE27F-4914-4BBD-90A3-4E61EF80BC9D}" dt="2021-10-13T13:05:46.974" v="18" actId="14100"/>
          <ac:picMkLst>
            <pc:docMk/>
            <pc:sldMk cId="478726525" sldId="302"/>
            <ac:picMk id="18" creationId="{00000000-0000-0000-0000-000000000000}"/>
          </ac:picMkLst>
        </pc:picChg>
        <pc:picChg chg="mod">
          <ac:chgData name="Anja De Kezel" userId="e550b583-9f39-4dce-8b59-6e641ff4dd96" providerId="ADAL" clId="{370BE27F-4914-4BBD-90A3-4E61EF80BC9D}" dt="2021-10-13T13:20:27.401" v="75" actId="1076"/>
          <ac:picMkLst>
            <pc:docMk/>
            <pc:sldMk cId="478726525" sldId="302"/>
            <ac:picMk id="21" creationId="{A7D17234-502D-4F89-8B94-ACFA130E0CA9}"/>
          </ac:picMkLst>
        </pc:picChg>
        <pc:picChg chg="mod">
          <ac:chgData name="Anja De Kezel" userId="e550b583-9f39-4dce-8b59-6e641ff4dd96" providerId="ADAL" clId="{370BE27F-4914-4BBD-90A3-4E61EF80BC9D}" dt="2021-10-13T13:20:27.401" v="75" actId="1076"/>
          <ac:picMkLst>
            <pc:docMk/>
            <pc:sldMk cId="478726525" sldId="302"/>
            <ac:picMk id="22" creationId="{9FF8D2AE-7426-4AD9-99AE-7FA3381E5523}"/>
          </ac:picMkLst>
        </pc:picChg>
        <pc:picChg chg="mod">
          <ac:chgData name="Anja De Kezel" userId="e550b583-9f39-4dce-8b59-6e641ff4dd96" providerId="ADAL" clId="{370BE27F-4914-4BBD-90A3-4E61EF80BC9D}" dt="2021-10-13T13:20:27.401" v="75" actId="1076"/>
          <ac:picMkLst>
            <pc:docMk/>
            <pc:sldMk cId="478726525" sldId="302"/>
            <ac:picMk id="23" creationId="{78439400-FC32-47E8-ABFA-CE9F81E30252}"/>
          </ac:picMkLst>
        </pc:picChg>
        <pc:picChg chg="mod">
          <ac:chgData name="Anja De Kezel" userId="e550b583-9f39-4dce-8b59-6e641ff4dd96" providerId="ADAL" clId="{370BE27F-4914-4BBD-90A3-4E61EF80BC9D}" dt="2021-10-13T13:20:27.401" v="75" actId="1076"/>
          <ac:picMkLst>
            <pc:docMk/>
            <pc:sldMk cId="478726525" sldId="302"/>
            <ac:picMk id="24" creationId="{007A68DE-2E37-468B-A260-D052D9456805}"/>
          </ac:picMkLst>
        </pc:picChg>
        <pc:picChg chg="mod">
          <ac:chgData name="Anja De Kezel" userId="e550b583-9f39-4dce-8b59-6e641ff4dd96" providerId="ADAL" clId="{370BE27F-4914-4BBD-90A3-4E61EF80BC9D}" dt="2021-10-13T13:20:27.401" v="75" actId="1076"/>
          <ac:picMkLst>
            <pc:docMk/>
            <pc:sldMk cId="478726525" sldId="302"/>
            <ac:picMk id="25" creationId="{F612D95B-C2E8-408A-97CB-9FD77FC7D087}"/>
          </ac:picMkLst>
        </pc:picChg>
      </pc:sldChg>
      <pc:sldChg chg="addSp delSp modSp mod">
        <pc:chgData name="Anja De Kezel" userId="e550b583-9f39-4dce-8b59-6e641ff4dd96" providerId="ADAL" clId="{370BE27F-4914-4BBD-90A3-4E61EF80BC9D}" dt="2021-10-13T14:35:04.162" v="608" actId="1076"/>
        <pc:sldMkLst>
          <pc:docMk/>
          <pc:sldMk cId="3743329181" sldId="303"/>
        </pc:sldMkLst>
        <pc:spChg chg="mod">
          <ac:chgData name="Anja De Kezel" userId="e550b583-9f39-4dce-8b59-6e641ff4dd96" providerId="ADAL" clId="{370BE27F-4914-4BBD-90A3-4E61EF80BC9D}" dt="2021-10-13T14:32:14.104" v="580" actId="1076"/>
          <ac:spMkLst>
            <pc:docMk/>
            <pc:sldMk cId="3743329181" sldId="303"/>
            <ac:spMk id="6" creationId="{00000000-0000-0000-0000-000000000000}"/>
          </ac:spMkLst>
        </pc:spChg>
        <pc:spChg chg="mod">
          <ac:chgData name="Anja De Kezel" userId="e550b583-9f39-4dce-8b59-6e641ff4dd96" providerId="ADAL" clId="{370BE27F-4914-4BBD-90A3-4E61EF80BC9D}" dt="2021-10-13T14:32:05.032" v="579" actId="1076"/>
          <ac:spMkLst>
            <pc:docMk/>
            <pc:sldMk cId="3743329181" sldId="303"/>
            <ac:spMk id="9" creationId="{00000000-0000-0000-0000-000000000000}"/>
          </ac:spMkLst>
        </pc:spChg>
        <pc:spChg chg="del">
          <ac:chgData name="Anja De Kezel" userId="e550b583-9f39-4dce-8b59-6e641ff4dd96" providerId="ADAL" clId="{370BE27F-4914-4BBD-90A3-4E61EF80BC9D}" dt="2021-10-13T14:27:41.080" v="556" actId="478"/>
          <ac:spMkLst>
            <pc:docMk/>
            <pc:sldMk cId="3743329181" sldId="303"/>
            <ac:spMk id="18" creationId="{00000000-0000-0000-0000-000000000000}"/>
          </ac:spMkLst>
        </pc:spChg>
        <pc:spChg chg="add mod">
          <ac:chgData name="Anja De Kezel" userId="e550b583-9f39-4dce-8b59-6e641ff4dd96" providerId="ADAL" clId="{370BE27F-4914-4BBD-90A3-4E61EF80BC9D}" dt="2021-10-13T14:34:16.234" v="600" actId="1076"/>
          <ac:spMkLst>
            <pc:docMk/>
            <pc:sldMk cId="3743329181" sldId="303"/>
            <ac:spMk id="25" creationId="{AD8672C4-1D0F-4A28-8F68-DBFDE77491B5}"/>
          </ac:spMkLst>
        </pc:spChg>
        <pc:grpChg chg="del mod">
          <ac:chgData name="Anja De Kezel" userId="e550b583-9f39-4dce-8b59-6e641ff4dd96" providerId="ADAL" clId="{370BE27F-4914-4BBD-90A3-4E61EF80BC9D}" dt="2021-10-13T14:32:54.504" v="587" actId="21"/>
          <ac:grpSpMkLst>
            <pc:docMk/>
            <pc:sldMk cId="3743329181" sldId="303"/>
            <ac:grpSpMk id="7" creationId="{00000000-0000-0000-0000-000000000000}"/>
          </ac:grpSpMkLst>
        </pc:grpChg>
        <pc:grpChg chg="del">
          <ac:chgData name="Anja De Kezel" userId="e550b583-9f39-4dce-8b59-6e641ff4dd96" providerId="ADAL" clId="{370BE27F-4914-4BBD-90A3-4E61EF80BC9D}" dt="2021-10-13T14:20:06.438" v="501" actId="478"/>
          <ac:grpSpMkLst>
            <pc:docMk/>
            <pc:sldMk cId="3743329181" sldId="303"/>
            <ac:grpSpMk id="8" creationId="{00000000-0000-0000-0000-000000000000}"/>
          </ac:grpSpMkLst>
        </pc:grpChg>
        <pc:grpChg chg="add mod">
          <ac:chgData name="Anja De Kezel" userId="e550b583-9f39-4dce-8b59-6e641ff4dd96" providerId="ADAL" clId="{370BE27F-4914-4BBD-90A3-4E61EF80BC9D}" dt="2021-10-13T14:20:08.917" v="502"/>
          <ac:grpSpMkLst>
            <pc:docMk/>
            <pc:sldMk cId="3743329181" sldId="303"/>
            <ac:grpSpMk id="19" creationId="{3A1DBF8B-F39F-4043-B85B-C6E60233D030}"/>
          </ac:grpSpMkLst>
        </pc:grpChg>
        <pc:picChg chg="del mod topLvl">
          <ac:chgData name="Anja De Kezel" userId="e550b583-9f39-4dce-8b59-6e641ff4dd96" providerId="ADAL" clId="{370BE27F-4914-4BBD-90A3-4E61EF80BC9D}" dt="2021-10-13T14:33:19.248" v="590" actId="21"/>
          <ac:picMkLst>
            <pc:docMk/>
            <pc:sldMk cId="3743329181" sldId="303"/>
            <ac:picMk id="4" creationId="{00000000-0000-0000-0000-000000000000}"/>
          </ac:picMkLst>
        </pc:picChg>
        <pc:picChg chg="del mod topLvl">
          <ac:chgData name="Anja De Kezel" userId="e550b583-9f39-4dce-8b59-6e641ff4dd96" providerId="ADAL" clId="{370BE27F-4914-4BBD-90A3-4E61EF80BC9D}" dt="2021-10-13T14:32:54.504" v="587" actId="21"/>
          <ac:picMkLst>
            <pc:docMk/>
            <pc:sldMk cId="3743329181" sldId="303"/>
            <ac:picMk id="10" creationId="{00000000-0000-0000-0000-000000000000}"/>
          </ac:picMkLst>
        </pc:picChg>
        <pc:picChg chg="mod">
          <ac:chgData name="Anja De Kezel" userId="e550b583-9f39-4dce-8b59-6e641ff4dd96" providerId="ADAL" clId="{370BE27F-4914-4BBD-90A3-4E61EF80BC9D}" dt="2021-10-13T14:34:55.956" v="606" actId="1076"/>
          <ac:picMkLst>
            <pc:docMk/>
            <pc:sldMk cId="3743329181" sldId="303"/>
            <ac:picMk id="12" creationId="{00000000-0000-0000-0000-000000000000}"/>
          </ac:picMkLst>
        </pc:picChg>
        <pc:picChg chg="mod">
          <ac:chgData name="Anja De Kezel" userId="e550b583-9f39-4dce-8b59-6e641ff4dd96" providerId="ADAL" clId="{370BE27F-4914-4BBD-90A3-4E61EF80BC9D}" dt="2021-10-13T14:20:08.917" v="502"/>
          <ac:picMkLst>
            <pc:docMk/>
            <pc:sldMk cId="3743329181" sldId="303"/>
            <ac:picMk id="20" creationId="{228DB088-C7DE-4041-8232-37170139AA55}"/>
          </ac:picMkLst>
        </pc:picChg>
        <pc:picChg chg="mod">
          <ac:chgData name="Anja De Kezel" userId="e550b583-9f39-4dce-8b59-6e641ff4dd96" providerId="ADAL" clId="{370BE27F-4914-4BBD-90A3-4E61EF80BC9D}" dt="2021-10-13T14:20:08.917" v="502"/>
          <ac:picMkLst>
            <pc:docMk/>
            <pc:sldMk cId="3743329181" sldId="303"/>
            <ac:picMk id="21" creationId="{EEB0940A-59E8-419E-9689-1074DFF4CDFF}"/>
          </ac:picMkLst>
        </pc:picChg>
        <pc:picChg chg="mod">
          <ac:chgData name="Anja De Kezel" userId="e550b583-9f39-4dce-8b59-6e641ff4dd96" providerId="ADAL" clId="{370BE27F-4914-4BBD-90A3-4E61EF80BC9D}" dt="2021-10-13T14:20:08.917" v="502"/>
          <ac:picMkLst>
            <pc:docMk/>
            <pc:sldMk cId="3743329181" sldId="303"/>
            <ac:picMk id="22" creationId="{1E47B409-A46F-481B-B3B1-87466E6324F7}"/>
          </ac:picMkLst>
        </pc:picChg>
        <pc:picChg chg="mod">
          <ac:chgData name="Anja De Kezel" userId="e550b583-9f39-4dce-8b59-6e641ff4dd96" providerId="ADAL" clId="{370BE27F-4914-4BBD-90A3-4E61EF80BC9D}" dt="2021-10-13T14:20:08.917" v="502"/>
          <ac:picMkLst>
            <pc:docMk/>
            <pc:sldMk cId="3743329181" sldId="303"/>
            <ac:picMk id="23" creationId="{E08AF888-7279-4F58-97A0-AD6B99A1FA05}"/>
          </ac:picMkLst>
        </pc:picChg>
        <pc:picChg chg="mod">
          <ac:chgData name="Anja De Kezel" userId="e550b583-9f39-4dce-8b59-6e641ff4dd96" providerId="ADAL" clId="{370BE27F-4914-4BBD-90A3-4E61EF80BC9D}" dt="2021-10-13T14:20:08.917" v="502"/>
          <ac:picMkLst>
            <pc:docMk/>
            <pc:sldMk cId="3743329181" sldId="303"/>
            <ac:picMk id="24" creationId="{590269C7-4E9F-428C-9158-4CD5D41C7C2A}"/>
          </ac:picMkLst>
        </pc:picChg>
        <pc:picChg chg="add mod">
          <ac:chgData name="Anja De Kezel" userId="e550b583-9f39-4dce-8b59-6e641ff4dd96" providerId="ADAL" clId="{370BE27F-4914-4BBD-90A3-4E61EF80BC9D}" dt="2021-10-13T14:35:04.162" v="608" actId="1076"/>
          <ac:picMkLst>
            <pc:docMk/>
            <pc:sldMk cId="3743329181" sldId="303"/>
            <ac:picMk id="26" creationId="{285BD688-6255-4A18-B1FA-1A69ED156C79}"/>
          </ac:picMkLst>
        </pc:picChg>
        <pc:picChg chg="add mod">
          <ac:chgData name="Anja De Kezel" userId="e550b583-9f39-4dce-8b59-6e641ff4dd96" providerId="ADAL" clId="{370BE27F-4914-4BBD-90A3-4E61EF80BC9D}" dt="2021-10-13T14:35:00.343" v="607" actId="1076"/>
          <ac:picMkLst>
            <pc:docMk/>
            <pc:sldMk cId="3743329181" sldId="303"/>
            <ac:picMk id="27" creationId="{63F5DA6C-CCFD-4B26-8E32-D4FAC5DC4577}"/>
          </ac:picMkLst>
        </pc:picChg>
      </pc:sldChg>
      <pc:sldChg chg="addSp delSp modSp mod">
        <pc:chgData name="Anja De Kezel" userId="e550b583-9f39-4dce-8b59-6e641ff4dd96" providerId="ADAL" clId="{370BE27F-4914-4BBD-90A3-4E61EF80BC9D}" dt="2021-10-13T15:05:35.289" v="950" actId="1076"/>
        <pc:sldMkLst>
          <pc:docMk/>
          <pc:sldMk cId="3099371918" sldId="309"/>
        </pc:sldMkLst>
        <pc:spChg chg="mod">
          <ac:chgData name="Anja De Kezel" userId="e550b583-9f39-4dce-8b59-6e641ff4dd96" providerId="ADAL" clId="{370BE27F-4914-4BBD-90A3-4E61EF80BC9D}" dt="2021-10-13T15:05:27.535" v="949" actId="1076"/>
          <ac:spMkLst>
            <pc:docMk/>
            <pc:sldMk cId="3099371918" sldId="309"/>
            <ac:spMk id="3" creationId="{00000000-0000-0000-0000-000000000000}"/>
          </ac:spMkLst>
        </pc:spChg>
        <pc:spChg chg="mod">
          <ac:chgData name="Anja De Kezel" userId="e550b583-9f39-4dce-8b59-6e641ff4dd96" providerId="ADAL" clId="{370BE27F-4914-4BBD-90A3-4E61EF80BC9D}" dt="2021-10-13T15:02:43.249" v="929" actId="403"/>
          <ac:spMkLst>
            <pc:docMk/>
            <pc:sldMk cId="3099371918" sldId="309"/>
            <ac:spMk id="4" creationId="{00000000-0000-0000-0000-000000000000}"/>
          </ac:spMkLst>
        </pc:spChg>
        <pc:spChg chg="del mod">
          <ac:chgData name="Anja De Kezel" userId="e550b583-9f39-4dce-8b59-6e641ff4dd96" providerId="ADAL" clId="{370BE27F-4914-4BBD-90A3-4E61EF80BC9D}" dt="2021-10-13T15:03:46.250" v="937" actId="478"/>
          <ac:spMkLst>
            <pc:docMk/>
            <pc:sldMk cId="3099371918" sldId="309"/>
            <ac:spMk id="5" creationId="{00000000-0000-0000-0000-000000000000}"/>
          </ac:spMkLst>
        </pc:spChg>
        <pc:spChg chg="mod">
          <ac:chgData name="Anja De Kezel" userId="e550b583-9f39-4dce-8b59-6e641ff4dd96" providerId="ADAL" clId="{370BE27F-4914-4BBD-90A3-4E61EF80BC9D}" dt="2021-10-13T14:49:01.598" v="844" actId="1076"/>
          <ac:spMkLst>
            <pc:docMk/>
            <pc:sldMk cId="3099371918" sldId="309"/>
            <ac:spMk id="7" creationId="{00000000-0000-0000-0000-000000000000}"/>
          </ac:spMkLst>
        </pc:spChg>
        <pc:spChg chg="mod">
          <ac:chgData name="Anja De Kezel" userId="e550b583-9f39-4dce-8b59-6e641ff4dd96" providerId="ADAL" clId="{370BE27F-4914-4BBD-90A3-4E61EF80BC9D}" dt="2021-10-13T14:58:31.620" v="878" actId="1076"/>
          <ac:spMkLst>
            <pc:docMk/>
            <pc:sldMk cId="3099371918" sldId="309"/>
            <ac:spMk id="8" creationId="{00000000-0000-0000-0000-000000000000}"/>
          </ac:spMkLst>
        </pc:spChg>
        <pc:spChg chg="mod">
          <ac:chgData name="Anja De Kezel" userId="e550b583-9f39-4dce-8b59-6e641ff4dd96" providerId="ADAL" clId="{370BE27F-4914-4BBD-90A3-4E61EF80BC9D}" dt="2021-10-13T15:02:03.117" v="924" actId="1076"/>
          <ac:spMkLst>
            <pc:docMk/>
            <pc:sldMk cId="3099371918" sldId="309"/>
            <ac:spMk id="17" creationId="{00000000-0000-0000-0000-000000000000}"/>
          </ac:spMkLst>
        </pc:spChg>
        <pc:spChg chg="mod">
          <ac:chgData name="Anja De Kezel" userId="e550b583-9f39-4dce-8b59-6e641ff4dd96" providerId="ADAL" clId="{370BE27F-4914-4BBD-90A3-4E61EF80BC9D}" dt="2021-10-13T15:04:31.979" v="943" actId="1076"/>
          <ac:spMkLst>
            <pc:docMk/>
            <pc:sldMk cId="3099371918" sldId="309"/>
            <ac:spMk id="18" creationId="{00000000-0000-0000-0000-000000000000}"/>
          </ac:spMkLst>
        </pc:spChg>
        <pc:spChg chg="mod">
          <ac:chgData name="Anja De Kezel" userId="e550b583-9f39-4dce-8b59-6e641ff4dd96" providerId="ADAL" clId="{370BE27F-4914-4BBD-90A3-4E61EF80BC9D}" dt="2021-10-13T15:01:37.126" v="921" actId="108"/>
          <ac:spMkLst>
            <pc:docMk/>
            <pc:sldMk cId="3099371918" sldId="309"/>
            <ac:spMk id="19" creationId="{00000000-0000-0000-0000-000000000000}"/>
          </ac:spMkLst>
        </pc:spChg>
        <pc:spChg chg="mod">
          <ac:chgData name="Anja De Kezel" userId="e550b583-9f39-4dce-8b59-6e641ff4dd96" providerId="ADAL" clId="{370BE27F-4914-4BBD-90A3-4E61EF80BC9D}" dt="2021-10-13T15:01:23.119" v="920" actId="688"/>
          <ac:spMkLst>
            <pc:docMk/>
            <pc:sldMk cId="3099371918" sldId="309"/>
            <ac:spMk id="21" creationId="{00000000-0000-0000-0000-000000000000}"/>
          </ac:spMkLst>
        </pc:spChg>
        <pc:spChg chg="mod">
          <ac:chgData name="Anja De Kezel" userId="e550b583-9f39-4dce-8b59-6e641ff4dd96" providerId="ADAL" clId="{370BE27F-4914-4BBD-90A3-4E61EF80BC9D}" dt="2021-10-13T15:02:33.239" v="928" actId="1076"/>
          <ac:spMkLst>
            <pc:docMk/>
            <pc:sldMk cId="3099371918" sldId="309"/>
            <ac:spMk id="22" creationId="{00000000-0000-0000-0000-000000000000}"/>
          </ac:spMkLst>
        </pc:spChg>
        <pc:spChg chg="mod">
          <ac:chgData name="Anja De Kezel" userId="e550b583-9f39-4dce-8b59-6e641ff4dd96" providerId="ADAL" clId="{370BE27F-4914-4BBD-90A3-4E61EF80BC9D}" dt="2021-10-13T15:05:35.289" v="950" actId="1076"/>
          <ac:spMkLst>
            <pc:docMk/>
            <pc:sldMk cId="3099371918" sldId="309"/>
            <ac:spMk id="23" creationId="{00000000-0000-0000-0000-000000000000}"/>
          </ac:spMkLst>
        </pc:spChg>
        <pc:spChg chg="mod">
          <ac:chgData name="Anja De Kezel" userId="e550b583-9f39-4dce-8b59-6e641ff4dd96" providerId="ADAL" clId="{370BE27F-4914-4BBD-90A3-4E61EF80BC9D}" dt="2021-10-13T15:01:54.379" v="923" actId="688"/>
          <ac:spMkLst>
            <pc:docMk/>
            <pc:sldMk cId="3099371918" sldId="309"/>
            <ac:spMk id="24" creationId="{00000000-0000-0000-0000-000000000000}"/>
          </ac:spMkLst>
        </pc:spChg>
        <pc:spChg chg="mod">
          <ac:chgData name="Anja De Kezel" userId="e550b583-9f39-4dce-8b59-6e641ff4dd96" providerId="ADAL" clId="{370BE27F-4914-4BBD-90A3-4E61EF80BC9D}" dt="2021-10-13T15:04:50.591" v="944" actId="1076"/>
          <ac:spMkLst>
            <pc:docMk/>
            <pc:sldMk cId="3099371918" sldId="309"/>
            <ac:spMk id="25" creationId="{00000000-0000-0000-0000-000000000000}"/>
          </ac:spMkLst>
        </pc:spChg>
        <pc:spChg chg="mod">
          <ac:chgData name="Anja De Kezel" userId="e550b583-9f39-4dce-8b59-6e641ff4dd96" providerId="ADAL" clId="{370BE27F-4914-4BBD-90A3-4E61EF80BC9D}" dt="2021-10-13T15:02:46.791" v="930" actId="403"/>
          <ac:spMkLst>
            <pc:docMk/>
            <pc:sldMk cId="3099371918" sldId="309"/>
            <ac:spMk id="26" creationId="{00000000-0000-0000-0000-000000000000}"/>
          </ac:spMkLst>
        </pc:spChg>
        <pc:spChg chg="mod">
          <ac:chgData name="Anja De Kezel" userId="e550b583-9f39-4dce-8b59-6e641ff4dd96" providerId="ADAL" clId="{370BE27F-4914-4BBD-90A3-4E61EF80BC9D}" dt="2021-10-13T15:03:56.792" v="938" actId="1076"/>
          <ac:spMkLst>
            <pc:docMk/>
            <pc:sldMk cId="3099371918" sldId="309"/>
            <ac:spMk id="27" creationId="{00000000-0000-0000-0000-000000000000}"/>
          </ac:spMkLst>
        </pc:spChg>
        <pc:grpChg chg="add del mod">
          <ac:chgData name="Anja De Kezel" userId="e550b583-9f39-4dce-8b59-6e641ff4dd96" providerId="ADAL" clId="{370BE27F-4914-4BBD-90A3-4E61EF80BC9D}" dt="2021-10-13T15:03:14.211" v="934" actId="1076"/>
          <ac:grpSpMkLst>
            <pc:docMk/>
            <pc:sldMk cId="3099371918" sldId="309"/>
            <ac:grpSpMk id="2" creationId="{00000000-0000-0000-0000-000000000000}"/>
          </ac:grpSpMkLst>
        </pc:grpChg>
        <pc:grpChg chg="del">
          <ac:chgData name="Anja De Kezel" userId="e550b583-9f39-4dce-8b59-6e641ff4dd96" providerId="ADAL" clId="{370BE27F-4914-4BBD-90A3-4E61EF80BC9D}" dt="2021-10-13T14:19:58.423" v="499" actId="478"/>
          <ac:grpSpMkLst>
            <pc:docMk/>
            <pc:sldMk cId="3099371918" sldId="309"/>
            <ac:grpSpMk id="10" creationId="{00000000-0000-0000-0000-000000000000}"/>
          </ac:grpSpMkLst>
        </pc:grpChg>
        <pc:grpChg chg="add mod">
          <ac:chgData name="Anja De Kezel" userId="e550b583-9f39-4dce-8b59-6e641ff4dd96" providerId="ADAL" clId="{370BE27F-4914-4BBD-90A3-4E61EF80BC9D}" dt="2021-10-13T14:20:00.716" v="500"/>
          <ac:grpSpMkLst>
            <pc:docMk/>
            <pc:sldMk cId="3099371918" sldId="309"/>
            <ac:grpSpMk id="28" creationId="{0E3BD4E1-818D-474A-890D-743B622FAB8D}"/>
          </ac:grpSpMkLst>
        </pc:grpChg>
        <pc:picChg chg="mod">
          <ac:chgData name="Anja De Kezel" userId="e550b583-9f39-4dce-8b59-6e641ff4dd96" providerId="ADAL" clId="{370BE27F-4914-4BBD-90A3-4E61EF80BC9D}" dt="2021-10-13T14:20:00.716" v="500"/>
          <ac:picMkLst>
            <pc:docMk/>
            <pc:sldMk cId="3099371918" sldId="309"/>
            <ac:picMk id="29" creationId="{445879AF-98C7-4897-86A1-3F91B436C628}"/>
          </ac:picMkLst>
        </pc:picChg>
        <pc:picChg chg="mod">
          <ac:chgData name="Anja De Kezel" userId="e550b583-9f39-4dce-8b59-6e641ff4dd96" providerId="ADAL" clId="{370BE27F-4914-4BBD-90A3-4E61EF80BC9D}" dt="2021-10-13T14:20:00.716" v="500"/>
          <ac:picMkLst>
            <pc:docMk/>
            <pc:sldMk cId="3099371918" sldId="309"/>
            <ac:picMk id="30" creationId="{08827220-3656-4536-80C1-78D51A832B17}"/>
          </ac:picMkLst>
        </pc:picChg>
        <pc:picChg chg="mod">
          <ac:chgData name="Anja De Kezel" userId="e550b583-9f39-4dce-8b59-6e641ff4dd96" providerId="ADAL" clId="{370BE27F-4914-4BBD-90A3-4E61EF80BC9D}" dt="2021-10-13T14:20:00.716" v="500"/>
          <ac:picMkLst>
            <pc:docMk/>
            <pc:sldMk cId="3099371918" sldId="309"/>
            <ac:picMk id="31" creationId="{0B346866-E4F0-4850-BD23-9ABF158BE778}"/>
          </ac:picMkLst>
        </pc:picChg>
        <pc:picChg chg="mod">
          <ac:chgData name="Anja De Kezel" userId="e550b583-9f39-4dce-8b59-6e641ff4dd96" providerId="ADAL" clId="{370BE27F-4914-4BBD-90A3-4E61EF80BC9D}" dt="2021-10-13T14:20:00.716" v="500"/>
          <ac:picMkLst>
            <pc:docMk/>
            <pc:sldMk cId="3099371918" sldId="309"/>
            <ac:picMk id="32" creationId="{7C7BD8A7-6713-441E-9EAD-BA5AC841DAFF}"/>
          </ac:picMkLst>
        </pc:picChg>
        <pc:picChg chg="mod">
          <ac:chgData name="Anja De Kezel" userId="e550b583-9f39-4dce-8b59-6e641ff4dd96" providerId="ADAL" clId="{370BE27F-4914-4BBD-90A3-4E61EF80BC9D}" dt="2021-10-13T14:20:00.716" v="500"/>
          <ac:picMkLst>
            <pc:docMk/>
            <pc:sldMk cId="3099371918" sldId="309"/>
            <ac:picMk id="33" creationId="{1E70BBCF-CE1D-45FB-97FD-F57F7DE5E946}"/>
          </ac:picMkLst>
        </pc:picChg>
      </pc:sldChg>
      <pc:sldChg chg="addSp delSp modSp mod">
        <pc:chgData name="Anja De Kezel" userId="e550b583-9f39-4dce-8b59-6e641ff4dd96" providerId="ADAL" clId="{370BE27F-4914-4BBD-90A3-4E61EF80BC9D}" dt="2021-10-13T14:58:19.601" v="877" actId="13926"/>
        <pc:sldMkLst>
          <pc:docMk/>
          <pc:sldMk cId="2346300962" sldId="315"/>
        </pc:sldMkLst>
        <pc:spChg chg="mod">
          <ac:chgData name="Anja De Kezel" userId="e550b583-9f39-4dce-8b59-6e641ff4dd96" providerId="ADAL" clId="{370BE27F-4914-4BBD-90A3-4E61EF80BC9D}" dt="2021-10-13T14:55:53.175" v="856" actId="1076"/>
          <ac:spMkLst>
            <pc:docMk/>
            <pc:sldMk cId="2346300962" sldId="315"/>
            <ac:spMk id="2" creationId="{00000000-0000-0000-0000-000000000000}"/>
          </ac:spMkLst>
        </pc:spChg>
        <pc:spChg chg="mod">
          <ac:chgData name="Anja De Kezel" userId="e550b583-9f39-4dce-8b59-6e641ff4dd96" providerId="ADAL" clId="{370BE27F-4914-4BBD-90A3-4E61EF80BC9D}" dt="2021-10-13T14:56:14.698" v="862" actId="1076"/>
          <ac:spMkLst>
            <pc:docMk/>
            <pc:sldMk cId="2346300962" sldId="315"/>
            <ac:spMk id="3" creationId="{00000000-0000-0000-0000-000000000000}"/>
          </ac:spMkLst>
        </pc:spChg>
        <pc:spChg chg="mod">
          <ac:chgData name="Anja De Kezel" userId="e550b583-9f39-4dce-8b59-6e641ff4dd96" providerId="ADAL" clId="{370BE27F-4914-4BBD-90A3-4E61EF80BC9D}" dt="2021-10-13T14:56:02.409" v="858" actId="688"/>
          <ac:spMkLst>
            <pc:docMk/>
            <pc:sldMk cId="2346300962" sldId="315"/>
            <ac:spMk id="4" creationId="{00000000-0000-0000-0000-000000000000}"/>
          </ac:spMkLst>
        </pc:spChg>
        <pc:spChg chg="mod">
          <ac:chgData name="Anja De Kezel" userId="e550b583-9f39-4dce-8b59-6e641ff4dd96" providerId="ADAL" clId="{370BE27F-4914-4BBD-90A3-4E61EF80BC9D}" dt="2021-10-13T14:49:16.233" v="845" actId="1076"/>
          <ac:spMkLst>
            <pc:docMk/>
            <pc:sldMk cId="2346300962" sldId="315"/>
            <ac:spMk id="5" creationId="{00000000-0000-0000-0000-000000000000}"/>
          </ac:spMkLst>
        </pc:spChg>
        <pc:spChg chg="mod">
          <ac:chgData name="Anja De Kezel" userId="e550b583-9f39-4dce-8b59-6e641ff4dd96" providerId="ADAL" clId="{370BE27F-4914-4BBD-90A3-4E61EF80BC9D}" dt="2021-10-13T14:56:40.769" v="867" actId="688"/>
          <ac:spMkLst>
            <pc:docMk/>
            <pc:sldMk cId="2346300962" sldId="315"/>
            <ac:spMk id="6" creationId="{00000000-0000-0000-0000-000000000000}"/>
          </ac:spMkLst>
        </pc:spChg>
        <pc:spChg chg="mod">
          <ac:chgData name="Anja De Kezel" userId="e550b583-9f39-4dce-8b59-6e641ff4dd96" providerId="ADAL" clId="{370BE27F-4914-4BBD-90A3-4E61EF80BC9D}" dt="2021-10-13T14:57:14.304" v="872" actId="688"/>
          <ac:spMkLst>
            <pc:docMk/>
            <pc:sldMk cId="2346300962" sldId="315"/>
            <ac:spMk id="13" creationId="{00000000-0000-0000-0000-000000000000}"/>
          </ac:spMkLst>
        </pc:spChg>
        <pc:spChg chg="mod">
          <ac:chgData name="Anja De Kezel" userId="e550b583-9f39-4dce-8b59-6e641ff4dd96" providerId="ADAL" clId="{370BE27F-4914-4BBD-90A3-4E61EF80BC9D}" dt="2021-10-13T14:57:33.787" v="874" actId="1076"/>
          <ac:spMkLst>
            <pc:docMk/>
            <pc:sldMk cId="2346300962" sldId="315"/>
            <ac:spMk id="14" creationId="{00000000-0000-0000-0000-000000000000}"/>
          </ac:spMkLst>
        </pc:spChg>
        <pc:spChg chg="mod">
          <ac:chgData name="Anja De Kezel" userId="e550b583-9f39-4dce-8b59-6e641ff4dd96" providerId="ADAL" clId="{370BE27F-4914-4BBD-90A3-4E61EF80BC9D}" dt="2021-10-13T14:57:17.593" v="873" actId="1076"/>
          <ac:spMkLst>
            <pc:docMk/>
            <pc:sldMk cId="2346300962" sldId="315"/>
            <ac:spMk id="15" creationId="{00000000-0000-0000-0000-000000000000}"/>
          </ac:spMkLst>
        </pc:spChg>
        <pc:spChg chg="mod">
          <ac:chgData name="Anja De Kezel" userId="e550b583-9f39-4dce-8b59-6e641ff4dd96" providerId="ADAL" clId="{370BE27F-4914-4BBD-90A3-4E61EF80BC9D}" dt="2021-10-13T14:56:50.757" v="868" actId="1076"/>
          <ac:spMkLst>
            <pc:docMk/>
            <pc:sldMk cId="2346300962" sldId="315"/>
            <ac:spMk id="16" creationId="{00000000-0000-0000-0000-000000000000}"/>
          </ac:spMkLst>
        </pc:spChg>
        <pc:spChg chg="mod">
          <ac:chgData name="Anja De Kezel" userId="e550b583-9f39-4dce-8b59-6e641ff4dd96" providerId="ADAL" clId="{370BE27F-4914-4BBD-90A3-4E61EF80BC9D}" dt="2021-10-13T14:58:19.601" v="877" actId="13926"/>
          <ac:spMkLst>
            <pc:docMk/>
            <pc:sldMk cId="2346300962" sldId="315"/>
            <ac:spMk id="18" creationId="{00000000-0000-0000-0000-000000000000}"/>
          </ac:spMkLst>
        </pc:spChg>
        <pc:spChg chg="mod">
          <ac:chgData name="Anja De Kezel" userId="e550b583-9f39-4dce-8b59-6e641ff4dd96" providerId="ADAL" clId="{370BE27F-4914-4BBD-90A3-4E61EF80BC9D}" dt="2021-10-13T14:55:49.302" v="855" actId="1076"/>
          <ac:spMkLst>
            <pc:docMk/>
            <pc:sldMk cId="2346300962" sldId="315"/>
            <ac:spMk id="22" creationId="{00000000-0000-0000-0000-000000000000}"/>
          </ac:spMkLst>
        </pc:spChg>
        <pc:spChg chg="mod">
          <ac:chgData name="Anja De Kezel" userId="e550b583-9f39-4dce-8b59-6e641ff4dd96" providerId="ADAL" clId="{370BE27F-4914-4BBD-90A3-4E61EF80BC9D}" dt="2021-10-13T14:56:25.041" v="864" actId="688"/>
          <ac:spMkLst>
            <pc:docMk/>
            <pc:sldMk cId="2346300962" sldId="315"/>
            <ac:spMk id="24" creationId="{00000000-0000-0000-0000-000000000000}"/>
          </ac:spMkLst>
        </pc:spChg>
        <pc:grpChg chg="del">
          <ac:chgData name="Anja De Kezel" userId="e550b583-9f39-4dce-8b59-6e641ff4dd96" providerId="ADAL" clId="{370BE27F-4914-4BBD-90A3-4E61EF80BC9D}" dt="2021-10-13T14:19:41.942" v="497" actId="478"/>
          <ac:grpSpMkLst>
            <pc:docMk/>
            <pc:sldMk cId="2346300962" sldId="315"/>
            <ac:grpSpMk id="25" creationId="{00000000-0000-0000-0000-000000000000}"/>
          </ac:grpSpMkLst>
        </pc:grpChg>
        <pc:grpChg chg="add mod">
          <ac:chgData name="Anja De Kezel" userId="e550b583-9f39-4dce-8b59-6e641ff4dd96" providerId="ADAL" clId="{370BE27F-4914-4BBD-90A3-4E61EF80BC9D}" dt="2021-10-13T14:19:54.395" v="498"/>
          <ac:grpSpMkLst>
            <pc:docMk/>
            <pc:sldMk cId="2346300962" sldId="315"/>
            <ac:grpSpMk id="31" creationId="{8D7A3AB5-C6E9-402E-9E46-EFF4F9E95EEC}"/>
          </ac:grpSpMkLst>
        </pc:grpChg>
        <pc:picChg chg="mod">
          <ac:chgData name="Anja De Kezel" userId="e550b583-9f39-4dce-8b59-6e641ff4dd96" providerId="ADAL" clId="{370BE27F-4914-4BBD-90A3-4E61EF80BC9D}" dt="2021-10-13T14:19:54.395" v="498"/>
          <ac:picMkLst>
            <pc:docMk/>
            <pc:sldMk cId="2346300962" sldId="315"/>
            <ac:picMk id="32" creationId="{89FF71D5-1EA3-48BF-855C-166F3EB12A6E}"/>
          </ac:picMkLst>
        </pc:picChg>
        <pc:picChg chg="mod">
          <ac:chgData name="Anja De Kezel" userId="e550b583-9f39-4dce-8b59-6e641ff4dd96" providerId="ADAL" clId="{370BE27F-4914-4BBD-90A3-4E61EF80BC9D}" dt="2021-10-13T14:19:54.395" v="498"/>
          <ac:picMkLst>
            <pc:docMk/>
            <pc:sldMk cId="2346300962" sldId="315"/>
            <ac:picMk id="33" creationId="{379BA602-D692-4322-8997-1E8D53F1A5C9}"/>
          </ac:picMkLst>
        </pc:picChg>
        <pc:picChg chg="mod">
          <ac:chgData name="Anja De Kezel" userId="e550b583-9f39-4dce-8b59-6e641ff4dd96" providerId="ADAL" clId="{370BE27F-4914-4BBD-90A3-4E61EF80BC9D}" dt="2021-10-13T14:19:54.395" v="498"/>
          <ac:picMkLst>
            <pc:docMk/>
            <pc:sldMk cId="2346300962" sldId="315"/>
            <ac:picMk id="34" creationId="{C365C90F-7316-4CF5-BE60-B34252B695C6}"/>
          </ac:picMkLst>
        </pc:picChg>
        <pc:picChg chg="mod">
          <ac:chgData name="Anja De Kezel" userId="e550b583-9f39-4dce-8b59-6e641ff4dd96" providerId="ADAL" clId="{370BE27F-4914-4BBD-90A3-4E61EF80BC9D}" dt="2021-10-13T14:19:54.395" v="498"/>
          <ac:picMkLst>
            <pc:docMk/>
            <pc:sldMk cId="2346300962" sldId="315"/>
            <ac:picMk id="35" creationId="{586CD01C-A81B-4F32-8B06-9AE17B908C7E}"/>
          </ac:picMkLst>
        </pc:picChg>
        <pc:picChg chg="mod">
          <ac:chgData name="Anja De Kezel" userId="e550b583-9f39-4dce-8b59-6e641ff4dd96" providerId="ADAL" clId="{370BE27F-4914-4BBD-90A3-4E61EF80BC9D}" dt="2021-10-13T14:19:54.395" v="498"/>
          <ac:picMkLst>
            <pc:docMk/>
            <pc:sldMk cId="2346300962" sldId="315"/>
            <ac:picMk id="36" creationId="{6287E2DC-7424-47A9-9902-9BA954D84392}"/>
          </ac:picMkLst>
        </pc:picChg>
      </pc:sldChg>
      <pc:sldChg chg="addSp delSp modSp mod">
        <pc:chgData name="Anja De Kezel" userId="e550b583-9f39-4dce-8b59-6e641ff4dd96" providerId="ADAL" clId="{370BE27F-4914-4BBD-90A3-4E61EF80BC9D}" dt="2021-10-13T13:19:13.223" v="67" actId="1076"/>
        <pc:sldMkLst>
          <pc:docMk/>
          <pc:sldMk cId="2084261505" sldId="316"/>
        </pc:sldMkLst>
        <pc:grpChg chg="del">
          <ac:chgData name="Anja De Kezel" userId="e550b583-9f39-4dce-8b59-6e641ff4dd96" providerId="ADAL" clId="{370BE27F-4914-4BBD-90A3-4E61EF80BC9D}" dt="2021-10-13T13:18:21.188" v="65" actId="478"/>
          <ac:grpSpMkLst>
            <pc:docMk/>
            <pc:sldMk cId="2084261505" sldId="316"/>
            <ac:grpSpMk id="6" creationId="{00000000-0000-0000-0000-000000000000}"/>
          </ac:grpSpMkLst>
        </pc:grpChg>
        <pc:grpChg chg="add mod">
          <ac:chgData name="Anja De Kezel" userId="e550b583-9f39-4dce-8b59-6e641ff4dd96" providerId="ADAL" clId="{370BE27F-4914-4BBD-90A3-4E61EF80BC9D}" dt="2021-10-13T13:18:25.253" v="66"/>
          <ac:grpSpMkLst>
            <pc:docMk/>
            <pc:sldMk cId="2084261505" sldId="316"/>
            <ac:grpSpMk id="12" creationId="{2C5C3215-623B-4D3D-A65A-6CEDB5B2AABB}"/>
          </ac:grpSpMkLst>
        </pc:grpChg>
        <pc:picChg chg="mod">
          <ac:chgData name="Anja De Kezel" userId="e550b583-9f39-4dce-8b59-6e641ff4dd96" providerId="ADAL" clId="{370BE27F-4914-4BBD-90A3-4E61EF80BC9D}" dt="2021-10-13T13:19:13.223" v="67" actId="1076"/>
          <ac:picMkLst>
            <pc:docMk/>
            <pc:sldMk cId="2084261505" sldId="316"/>
            <ac:picMk id="4" creationId="{00000000-0000-0000-0000-000000000000}"/>
          </ac:picMkLst>
        </pc:picChg>
        <pc:picChg chg="mod">
          <ac:chgData name="Anja De Kezel" userId="e550b583-9f39-4dce-8b59-6e641ff4dd96" providerId="ADAL" clId="{370BE27F-4914-4BBD-90A3-4E61EF80BC9D}" dt="2021-10-13T13:18:25.253" v="66"/>
          <ac:picMkLst>
            <pc:docMk/>
            <pc:sldMk cId="2084261505" sldId="316"/>
            <ac:picMk id="13" creationId="{9EBAF198-423D-4C0B-81E7-95085247D57D}"/>
          </ac:picMkLst>
        </pc:picChg>
        <pc:picChg chg="mod">
          <ac:chgData name="Anja De Kezel" userId="e550b583-9f39-4dce-8b59-6e641ff4dd96" providerId="ADAL" clId="{370BE27F-4914-4BBD-90A3-4E61EF80BC9D}" dt="2021-10-13T13:18:25.253" v="66"/>
          <ac:picMkLst>
            <pc:docMk/>
            <pc:sldMk cId="2084261505" sldId="316"/>
            <ac:picMk id="14" creationId="{BCFCFDCC-3751-4D6D-9420-6E25EB38D4EF}"/>
          </ac:picMkLst>
        </pc:picChg>
        <pc:picChg chg="mod">
          <ac:chgData name="Anja De Kezel" userId="e550b583-9f39-4dce-8b59-6e641ff4dd96" providerId="ADAL" clId="{370BE27F-4914-4BBD-90A3-4E61EF80BC9D}" dt="2021-10-13T13:18:25.253" v="66"/>
          <ac:picMkLst>
            <pc:docMk/>
            <pc:sldMk cId="2084261505" sldId="316"/>
            <ac:picMk id="15" creationId="{310AAFAD-C93C-4EF0-8DD9-A71508837E1D}"/>
          </ac:picMkLst>
        </pc:picChg>
        <pc:picChg chg="mod">
          <ac:chgData name="Anja De Kezel" userId="e550b583-9f39-4dce-8b59-6e641ff4dd96" providerId="ADAL" clId="{370BE27F-4914-4BBD-90A3-4E61EF80BC9D}" dt="2021-10-13T13:18:25.253" v="66"/>
          <ac:picMkLst>
            <pc:docMk/>
            <pc:sldMk cId="2084261505" sldId="316"/>
            <ac:picMk id="16" creationId="{9C3D033A-DA73-4FF2-8BC0-8F30BA57F562}"/>
          </ac:picMkLst>
        </pc:picChg>
        <pc:picChg chg="mod">
          <ac:chgData name="Anja De Kezel" userId="e550b583-9f39-4dce-8b59-6e641ff4dd96" providerId="ADAL" clId="{370BE27F-4914-4BBD-90A3-4E61EF80BC9D}" dt="2021-10-13T13:18:25.253" v="66"/>
          <ac:picMkLst>
            <pc:docMk/>
            <pc:sldMk cId="2084261505" sldId="316"/>
            <ac:picMk id="17" creationId="{C144E4DE-4A2A-41DE-B5B4-C86A5477418B}"/>
          </ac:picMkLst>
        </pc:picChg>
      </pc:sldChg>
      <pc:sldChg chg="addSp delSp modSp mod">
        <pc:chgData name="Anja De Kezel" userId="e550b583-9f39-4dce-8b59-6e641ff4dd96" providerId="ADAL" clId="{370BE27F-4914-4BBD-90A3-4E61EF80BC9D}" dt="2021-10-14T09:36:58.874" v="980" actId="6549"/>
        <pc:sldMkLst>
          <pc:docMk/>
          <pc:sldMk cId="1485947707" sldId="317"/>
        </pc:sldMkLst>
        <pc:spChg chg="mod">
          <ac:chgData name="Anja De Kezel" userId="e550b583-9f39-4dce-8b59-6e641ff4dd96" providerId="ADAL" clId="{370BE27F-4914-4BBD-90A3-4E61EF80BC9D}" dt="2021-10-13T14:55:20.017" v="853" actId="1076"/>
          <ac:spMkLst>
            <pc:docMk/>
            <pc:sldMk cId="1485947707" sldId="317"/>
            <ac:spMk id="2" creationId="{00000000-0000-0000-0000-000000000000}"/>
          </ac:spMkLst>
        </pc:spChg>
        <pc:spChg chg="mod">
          <ac:chgData name="Anja De Kezel" userId="e550b583-9f39-4dce-8b59-6e641ff4dd96" providerId="ADAL" clId="{370BE27F-4914-4BBD-90A3-4E61EF80BC9D}" dt="2021-10-14T09:36:58.874" v="980" actId="6549"/>
          <ac:spMkLst>
            <pc:docMk/>
            <pc:sldMk cId="1485947707" sldId="317"/>
            <ac:spMk id="5" creationId="{00000000-0000-0000-0000-000000000000}"/>
          </ac:spMkLst>
        </pc:spChg>
        <pc:grpChg chg="del">
          <ac:chgData name="Anja De Kezel" userId="e550b583-9f39-4dce-8b59-6e641ff4dd96" providerId="ADAL" clId="{370BE27F-4914-4BBD-90A3-4E61EF80BC9D}" dt="2021-10-13T14:11:09.783" v="413" actId="478"/>
          <ac:grpSpMkLst>
            <pc:docMk/>
            <pc:sldMk cId="1485947707" sldId="317"/>
            <ac:grpSpMk id="6" creationId="{00000000-0000-0000-0000-000000000000}"/>
          </ac:grpSpMkLst>
        </pc:grpChg>
        <pc:grpChg chg="add mod">
          <ac:chgData name="Anja De Kezel" userId="e550b583-9f39-4dce-8b59-6e641ff4dd96" providerId="ADAL" clId="{370BE27F-4914-4BBD-90A3-4E61EF80BC9D}" dt="2021-10-13T14:11:13.342" v="414"/>
          <ac:grpSpMkLst>
            <pc:docMk/>
            <pc:sldMk cId="1485947707" sldId="317"/>
            <ac:grpSpMk id="12" creationId="{D122FAF3-10D9-4B23-B8D2-0EFE839EA19F}"/>
          </ac:grpSpMkLst>
        </pc:grpChg>
        <pc:picChg chg="mod">
          <ac:chgData name="Anja De Kezel" userId="e550b583-9f39-4dce-8b59-6e641ff4dd96" providerId="ADAL" clId="{370BE27F-4914-4BBD-90A3-4E61EF80BC9D}" dt="2021-10-13T14:11:13.342" v="414"/>
          <ac:picMkLst>
            <pc:docMk/>
            <pc:sldMk cId="1485947707" sldId="317"/>
            <ac:picMk id="13" creationId="{483F41D5-14F6-4669-8A29-037CDB2F07E9}"/>
          </ac:picMkLst>
        </pc:picChg>
        <pc:picChg chg="mod">
          <ac:chgData name="Anja De Kezel" userId="e550b583-9f39-4dce-8b59-6e641ff4dd96" providerId="ADAL" clId="{370BE27F-4914-4BBD-90A3-4E61EF80BC9D}" dt="2021-10-13T14:11:13.342" v="414"/>
          <ac:picMkLst>
            <pc:docMk/>
            <pc:sldMk cId="1485947707" sldId="317"/>
            <ac:picMk id="14" creationId="{CB528263-A8D2-4CE4-9247-FC3BEF766FFD}"/>
          </ac:picMkLst>
        </pc:picChg>
        <pc:picChg chg="mod">
          <ac:chgData name="Anja De Kezel" userId="e550b583-9f39-4dce-8b59-6e641ff4dd96" providerId="ADAL" clId="{370BE27F-4914-4BBD-90A3-4E61EF80BC9D}" dt="2021-10-13T14:11:13.342" v="414"/>
          <ac:picMkLst>
            <pc:docMk/>
            <pc:sldMk cId="1485947707" sldId="317"/>
            <ac:picMk id="15" creationId="{E80CD39C-8AC1-49DA-B726-DCE7981DA465}"/>
          </ac:picMkLst>
        </pc:picChg>
        <pc:picChg chg="mod">
          <ac:chgData name="Anja De Kezel" userId="e550b583-9f39-4dce-8b59-6e641ff4dd96" providerId="ADAL" clId="{370BE27F-4914-4BBD-90A3-4E61EF80BC9D}" dt="2021-10-13T14:11:13.342" v="414"/>
          <ac:picMkLst>
            <pc:docMk/>
            <pc:sldMk cId="1485947707" sldId="317"/>
            <ac:picMk id="16" creationId="{20B3CA3E-CD68-4F6B-BB64-AF968DD7A405}"/>
          </ac:picMkLst>
        </pc:picChg>
        <pc:picChg chg="mod">
          <ac:chgData name="Anja De Kezel" userId="e550b583-9f39-4dce-8b59-6e641ff4dd96" providerId="ADAL" clId="{370BE27F-4914-4BBD-90A3-4E61EF80BC9D}" dt="2021-10-13T14:11:13.342" v="414"/>
          <ac:picMkLst>
            <pc:docMk/>
            <pc:sldMk cId="1485947707" sldId="317"/>
            <ac:picMk id="17" creationId="{68908ED5-AC6D-4F57-B240-D0CD749D69C9}"/>
          </ac:picMkLst>
        </pc:picChg>
      </pc:sldChg>
      <pc:sldChg chg="del">
        <pc:chgData name="Anja De Kezel" userId="e550b583-9f39-4dce-8b59-6e641ff4dd96" providerId="ADAL" clId="{370BE27F-4914-4BBD-90A3-4E61EF80BC9D}" dt="2021-10-13T13:01:51.496" v="2" actId="47"/>
        <pc:sldMkLst>
          <pc:docMk/>
          <pc:sldMk cId="1995273212" sldId="318"/>
        </pc:sldMkLst>
      </pc:sldChg>
      <pc:sldMasterChg chg="delSldLayout">
        <pc:chgData name="Anja De Kezel" userId="e550b583-9f39-4dce-8b59-6e641ff4dd96" providerId="ADAL" clId="{370BE27F-4914-4BBD-90A3-4E61EF80BC9D}" dt="2021-10-13T13:01:51.496" v="2" actId="47"/>
        <pc:sldMasterMkLst>
          <pc:docMk/>
          <pc:sldMasterMk cId="0" sldId="2147483648"/>
        </pc:sldMasterMkLst>
        <pc:sldLayoutChg chg="del">
          <pc:chgData name="Anja De Kezel" userId="e550b583-9f39-4dce-8b59-6e641ff4dd96" providerId="ADAL" clId="{370BE27F-4914-4BBD-90A3-4E61EF80BC9D}" dt="2021-10-13T13:01:51.496" v="2" actId="47"/>
          <pc:sldLayoutMkLst>
            <pc:docMk/>
            <pc:sldMasterMk cId="0" sldId="2147483648"/>
            <pc:sldLayoutMk cId="2188693269" sldId="2147483666"/>
          </pc:sldLayoutMkLst>
        </pc:sldLayoutChg>
      </pc:sldMasterChg>
      <pc:sldMasterChg chg="del delSldLayout">
        <pc:chgData name="Anja De Kezel" userId="e550b583-9f39-4dce-8b59-6e641ff4dd96" providerId="ADAL" clId="{370BE27F-4914-4BBD-90A3-4E61EF80BC9D}" dt="2021-10-13T13:44:15.328" v="201" actId="2696"/>
        <pc:sldMasterMkLst>
          <pc:docMk/>
          <pc:sldMasterMk cId="424536729" sldId="2147483666"/>
        </pc:sldMasterMkLst>
        <pc:sldLayoutChg chg="del">
          <pc:chgData name="Anja De Kezel" userId="e550b583-9f39-4dce-8b59-6e641ff4dd96" providerId="ADAL" clId="{370BE27F-4914-4BBD-90A3-4E61EF80BC9D}" dt="2021-10-13T13:44:15.328" v="201" actId="2696"/>
          <pc:sldLayoutMkLst>
            <pc:docMk/>
            <pc:sldMasterMk cId="424536729" sldId="2147483666"/>
            <pc:sldLayoutMk cId="3226095783" sldId="2147483667"/>
          </pc:sldLayoutMkLst>
        </pc:sldLayoutChg>
        <pc:sldLayoutChg chg="del">
          <pc:chgData name="Anja De Kezel" userId="e550b583-9f39-4dce-8b59-6e641ff4dd96" providerId="ADAL" clId="{370BE27F-4914-4BBD-90A3-4E61EF80BC9D}" dt="2021-10-13T13:44:15.328" v="201" actId="2696"/>
          <pc:sldLayoutMkLst>
            <pc:docMk/>
            <pc:sldMasterMk cId="424536729" sldId="2147483666"/>
            <pc:sldLayoutMk cId="3256897974" sldId="2147483668"/>
          </pc:sldLayoutMkLst>
        </pc:sldLayoutChg>
        <pc:sldLayoutChg chg="del">
          <pc:chgData name="Anja De Kezel" userId="e550b583-9f39-4dce-8b59-6e641ff4dd96" providerId="ADAL" clId="{370BE27F-4914-4BBD-90A3-4E61EF80BC9D}" dt="2021-10-13T13:44:15.328" v="201" actId="2696"/>
          <pc:sldLayoutMkLst>
            <pc:docMk/>
            <pc:sldMasterMk cId="424536729" sldId="2147483666"/>
            <pc:sldLayoutMk cId="1289485889" sldId="2147483669"/>
          </pc:sldLayoutMkLst>
        </pc:sldLayoutChg>
        <pc:sldLayoutChg chg="del">
          <pc:chgData name="Anja De Kezel" userId="e550b583-9f39-4dce-8b59-6e641ff4dd96" providerId="ADAL" clId="{370BE27F-4914-4BBD-90A3-4E61EF80BC9D}" dt="2021-10-13T13:44:15.328" v="201" actId="2696"/>
          <pc:sldLayoutMkLst>
            <pc:docMk/>
            <pc:sldMasterMk cId="424536729" sldId="2147483666"/>
            <pc:sldLayoutMk cId="1446105582" sldId="2147483670"/>
          </pc:sldLayoutMkLst>
        </pc:sldLayoutChg>
        <pc:sldLayoutChg chg="del">
          <pc:chgData name="Anja De Kezel" userId="e550b583-9f39-4dce-8b59-6e641ff4dd96" providerId="ADAL" clId="{370BE27F-4914-4BBD-90A3-4E61EF80BC9D}" dt="2021-10-13T13:44:15.328" v="201" actId="2696"/>
          <pc:sldLayoutMkLst>
            <pc:docMk/>
            <pc:sldMasterMk cId="424536729" sldId="2147483666"/>
            <pc:sldLayoutMk cId="2543072415" sldId="2147483671"/>
          </pc:sldLayoutMkLst>
        </pc:sldLayoutChg>
        <pc:sldLayoutChg chg="del">
          <pc:chgData name="Anja De Kezel" userId="e550b583-9f39-4dce-8b59-6e641ff4dd96" providerId="ADAL" clId="{370BE27F-4914-4BBD-90A3-4E61EF80BC9D}" dt="2021-10-13T13:44:15.328" v="201" actId="2696"/>
          <pc:sldLayoutMkLst>
            <pc:docMk/>
            <pc:sldMasterMk cId="424536729" sldId="2147483666"/>
            <pc:sldLayoutMk cId="3508491378" sldId="2147483672"/>
          </pc:sldLayoutMkLst>
        </pc:sldLayoutChg>
        <pc:sldLayoutChg chg="del">
          <pc:chgData name="Anja De Kezel" userId="e550b583-9f39-4dce-8b59-6e641ff4dd96" providerId="ADAL" clId="{370BE27F-4914-4BBD-90A3-4E61EF80BC9D}" dt="2021-10-13T13:44:15.328" v="201" actId="2696"/>
          <pc:sldLayoutMkLst>
            <pc:docMk/>
            <pc:sldMasterMk cId="424536729" sldId="2147483666"/>
            <pc:sldLayoutMk cId="3499336675" sldId="2147483673"/>
          </pc:sldLayoutMkLst>
        </pc:sldLayoutChg>
        <pc:sldLayoutChg chg="del">
          <pc:chgData name="Anja De Kezel" userId="e550b583-9f39-4dce-8b59-6e641ff4dd96" providerId="ADAL" clId="{370BE27F-4914-4BBD-90A3-4E61EF80BC9D}" dt="2021-10-13T13:44:15.328" v="201" actId="2696"/>
          <pc:sldLayoutMkLst>
            <pc:docMk/>
            <pc:sldMasterMk cId="424536729" sldId="2147483666"/>
            <pc:sldLayoutMk cId="2490619448" sldId="2147483674"/>
          </pc:sldLayoutMkLst>
        </pc:sldLayoutChg>
        <pc:sldLayoutChg chg="del">
          <pc:chgData name="Anja De Kezel" userId="e550b583-9f39-4dce-8b59-6e641ff4dd96" providerId="ADAL" clId="{370BE27F-4914-4BBD-90A3-4E61EF80BC9D}" dt="2021-10-13T13:44:15.328" v="201" actId="2696"/>
          <pc:sldLayoutMkLst>
            <pc:docMk/>
            <pc:sldMasterMk cId="424536729" sldId="2147483666"/>
            <pc:sldLayoutMk cId="3082563992" sldId="2147483675"/>
          </pc:sldLayoutMkLst>
        </pc:sldLayoutChg>
        <pc:sldLayoutChg chg="del">
          <pc:chgData name="Anja De Kezel" userId="e550b583-9f39-4dce-8b59-6e641ff4dd96" providerId="ADAL" clId="{370BE27F-4914-4BBD-90A3-4E61EF80BC9D}" dt="2021-10-13T13:44:15.328" v="201" actId="2696"/>
          <pc:sldLayoutMkLst>
            <pc:docMk/>
            <pc:sldMasterMk cId="424536729" sldId="2147483666"/>
            <pc:sldLayoutMk cId="3811990219" sldId="2147483676"/>
          </pc:sldLayoutMkLst>
        </pc:sldLayoutChg>
        <pc:sldLayoutChg chg="del">
          <pc:chgData name="Anja De Kezel" userId="e550b583-9f39-4dce-8b59-6e641ff4dd96" providerId="ADAL" clId="{370BE27F-4914-4BBD-90A3-4E61EF80BC9D}" dt="2021-10-13T13:44:15.328" v="201" actId="2696"/>
          <pc:sldLayoutMkLst>
            <pc:docMk/>
            <pc:sldMasterMk cId="424536729" sldId="2147483666"/>
            <pc:sldLayoutMk cId="1630898917" sldId="2147483677"/>
          </pc:sldLayoutMkLst>
        </pc:sldLayoutChg>
      </pc:sldMasterChg>
    </pc:docChg>
  </pc:docChgLst>
  <pc:docChgLst>
    <pc:chgData name="Ben Tielens" userId="7a06051d-ea3a-44cc-b2c6-61a981b84b84" providerId="ADAL" clId="{2239B984-2F8C-43C8-B29A-EC14DD9DDDE2}"/>
    <pc:docChg chg="modSld">
      <pc:chgData name="Ben Tielens" userId="7a06051d-ea3a-44cc-b2c6-61a981b84b84" providerId="ADAL" clId="{2239B984-2F8C-43C8-B29A-EC14DD9DDDE2}" dt="2022-01-27T11:18:44.241" v="1" actId="1076"/>
      <pc:docMkLst>
        <pc:docMk/>
      </pc:docMkLst>
      <pc:sldChg chg="modSp mod">
        <pc:chgData name="Ben Tielens" userId="7a06051d-ea3a-44cc-b2c6-61a981b84b84" providerId="ADAL" clId="{2239B984-2F8C-43C8-B29A-EC14DD9DDDE2}" dt="2022-01-27T11:18:44.241" v="1" actId="1076"/>
        <pc:sldMkLst>
          <pc:docMk/>
          <pc:sldMk cId="3743329181" sldId="303"/>
        </pc:sldMkLst>
        <pc:picChg chg="mod">
          <ac:chgData name="Ben Tielens" userId="7a06051d-ea3a-44cc-b2c6-61a981b84b84" providerId="ADAL" clId="{2239B984-2F8C-43C8-B29A-EC14DD9DDDE2}" dt="2022-01-27T11:18:44.241" v="1" actId="1076"/>
          <ac:picMkLst>
            <pc:docMk/>
            <pc:sldMk cId="3743329181" sldId="303"/>
            <ac:picMk id="12" creationId="{00000000-0000-0000-0000-000000000000}"/>
          </ac:picMkLst>
        </pc:picChg>
      </pc:sldChg>
    </pc:docChg>
  </pc:docChgLst>
  <pc:docChgLst>
    <pc:chgData name="Ben Tielens" userId="7a06051d-ea3a-44cc-b2c6-61a981b84b84" providerId="ADAL" clId="{667FB79B-7885-4705-974B-0E2AB198C647}"/>
    <pc:docChg chg="undo custSel addSld modSld sldOrd">
      <pc:chgData name="Ben Tielens" userId="7a06051d-ea3a-44cc-b2c6-61a981b84b84" providerId="ADAL" clId="{667FB79B-7885-4705-974B-0E2AB198C647}" dt="2022-03-30T15:05:20.643" v="1973" actId="21"/>
      <pc:docMkLst>
        <pc:docMk/>
      </pc:docMkLst>
      <pc:sldChg chg="addSp modSp mod">
        <pc:chgData name="Ben Tielens" userId="7a06051d-ea3a-44cc-b2c6-61a981b84b84" providerId="ADAL" clId="{667FB79B-7885-4705-974B-0E2AB198C647}" dt="2022-03-30T08:39:15.617" v="1969" actId="14100"/>
        <pc:sldMkLst>
          <pc:docMk/>
          <pc:sldMk cId="0" sldId="256"/>
        </pc:sldMkLst>
        <pc:spChg chg="add mod">
          <ac:chgData name="Ben Tielens" userId="7a06051d-ea3a-44cc-b2c6-61a981b84b84" providerId="ADAL" clId="{667FB79B-7885-4705-974B-0E2AB198C647}" dt="2022-03-30T08:38:44.762" v="1968" actId="20577"/>
          <ac:spMkLst>
            <pc:docMk/>
            <pc:sldMk cId="0" sldId="256"/>
            <ac:spMk id="2" creationId="{A41D7706-2472-48F0-931E-E3F3CC172A6E}"/>
          </ac:spMkLst>
        </pc:spChg>
        <pc:picChg chg="mod">
          <ac:chgData name="Ben Tielens" userId="7a06051d-ea3a-44cc-b2c6-61a981b84b84" providerId="ADAL" clId="{667FB79B-7885-4705-974B-0E2AB198C647}" dt="2022-03-30T08:39:15.617" v="1969" actId="14100"/>
          <ac:picMkLst>
            <pc:docMk/>
            <pc:sldMk cId="0" sldId="256"/>
            <ac:picMk id="15" creationId="{75DFF969-E664-48C2-B3B2-6EED89673545}"/>
          </ac:picMkLst>
        </pc:picChg>
      </pc:sldChg>
      <pc:sldChg chg="modSp mod">
        <pc:chgData name="Ben Tielens" userId="7a06051d-ea3a-44cc-b2c6-61a981b84b84" providerId="ADAL" clId="{667FB79B-7885-4705-974B-0E2AB198C647}" dt="2022-03-29T15:35:56.527" v="928" actId="1076"/>
        <pc:sldMkLst>
          <pc:docMk/>
          <pc:sldMk cId="0" sldId="261"/>
        </pc:sldMkLst>
        <pc:picChg chg="mod">
          <ac:chgData name="Ben Tielens" userId="7a06051d-ea3a-44cc-b2c6-61a981b84b84" providerId="ADAL" clId="{667FB79B-7885-4705-974B-0E2AB198C647}" dt="2022-03-29T15:35:56.527" v="928" actId="1076"/>
          <ac:picMkLst>
            <pc:docMk/>
            <pc:sldMk cId="0" sldId="261"/>
            <ac:picMk id="4" creationId="{00000000-0000-0000-0000-000000000000}"/>
          </ac:picMkLst>
        </pc:picChg>
      </pc:sldChg>
      <pc:sldChg chg="addSp delSp modSp mod">
        <pc:chgData name="Ben Tielens" userId="7a06051d-ea3a-44cc-b2c6-61a981b84b84" providerId="ADAL" clId="{667FB79B-7885-4705-974B-0E2AB198C647}" dt="2022-03-29T16:01:21.019" v="1420" actId="20577"/>
        <pc:sldMkLst>
          <pc:docMk/>
          <pc:sldMk cId="0" sldId="262"/>
        </pc:sldMkLst>
        <pc:spChg chg="add del">
          <ac:chgData name="Ben Tielens" userId="7a06051d-ea3a-44cc-b2c6-61a981b84b84" providerId="ADAL" clId="{667FB79B-7885-4705-974B-0E2AB198C647}" dt="2022-03-29T16:00:00.191" v="1412" actId="21"/>
          <ac:spMkLst>
            <pc:docMk/>
            <pc:sldMk cId="0" sldId="262"/>
            <ac:spMk id="16" creationId="{531BB5C3-5790-494D-9176-A9B7D85BF2C4}"/>
          </ac:spMkLst>
        </pc:spChg>
        <pc:spChg chg="del">
          <ac:chgData name="Ben Tielens" userId="7a06051d-ea3a-44cc-b2c6-61a981b84b84" providerId="ADAL" clId="{667FB79B-7885-4705-974B-0E2AB198C647}" dt="2022-03-29T08:58:35.907" v="738" actId="21"/>
          <ac:spMkLst>
            <pc:docMk/>
            <pc:sldMk cId="0" sldId="262"/>
            <ac:spMk id="16" creationId="{F1579664-F9E3-46D2-84F1-6F0B580BF97E}"/>
          </ac:spMkLst>
        </pc:spChg>
        <pc:spChg chg="add mod">
          <ac:chgData name="Ben Tielens" userId="7a06051d-ea3a-44cc-b2c6-61a981b84b84" providerId="ADAL" clId="{667FB79B-7885-4705-974B-0E2AB198C647}" dt="2022-03-29T16:01:21.019" v="1420" actId="20577"/>
          <ac:spMkLst>
            <pc:docMk/>
            <pc:sldMk cId="0" sldId="262"/>
            <ac:spMk id="17" creationId="{65F094AE-056F-4BB9-A65C-E3303C548F7C}"/>
          </ac:spMkLst>
        </pc:spChg>
        <pc:spChg chg="add del mod">
          <ac:chgData name="Ben Tielens" userId="7a06051d-ea3a-44cc-b2c6-61a981b84b84" providerId="ADAL" clId="{667FB79B-7885-4705-974B-0E2AB198C647}" dt="2022-03-29T09:24:16.912" v="782" actId="21"/>
          <ac:spMkLst>
            <pc:docMk/>
            <pc:sldMk cId="0" sldId="262"/>
            <ac:spMk id="18" creationId="{8ADB984F-5C14-4E3F-A9CD-9522B10E4129}"/>
          </ac:spMkLst>
        </pc:spChg>
        <pc:spChg chg="add del mod">
          <ac:chgData name="Ben Tielens" userId="7a06051d-ea3a-44cc-b2c6-61a981b84b84" providerId="ADAL" clId="{667FB79B-7885-4705-974B-0E2AB198C647}" dt="2022-03-29T09:24:39.279" v="785" actId="21"/>
          <ac:spMkLst>
            <pc:docMk/>
            <pc:sldMk cId="0" sldId="262"/>
            <ac:spMk id="19" creationId="{DABCCDA0-374F-4DDC-9031-AB2CE3DFED06}"/>
          </ac:spMkLst>
        </pc:spChg>
        <pc:spChg chg="add del">
          <ac:chgData name="Ben Tielens" userId="7a06051d-ea3a-44cc-b2c6-61a981b84b84" providerId="ADAL" clId="{667FB79B-7885-4705-974B-0E2AB198C647}" dt="2022-03-29T09:25:18.332" v="787" actId="21"/>
          <ac:spMkLst>
            <pc:docMk/>
            <pc:sldMk cId="0" sldId="262"/>
            <ac:spMk id="20" creationId="{3E13A588-BB90-4A3F-A675-C6C0FD473EFF}"/>
          </ac:spMkLst>
        </pc:spChg>
        <pc:spChg chg="add del">
          <ac:chgData name="Ben Tielens" userId="7a06051d-ea3a-44cc-b2c6-61a981b84b84" providerId="ADAL" clId="{667FB79B-7885-4705-974B-0E2AB198C647}" dt="2022-03-29T09:26:09.428" v="789" actId="21"/>
          <ac:spMkLst>
            <pc:docMk/>
            <pc:sldMk cId="0" sldId="262"/>
            <ac:spMk id="21" creationId="{D2B620C1-D81C-40E6-9D45-9042F991D48A}"/>
          </ac:spMkLst>
        </pc:spChg>
        <pc:spChg chg="add del mod">
          <ac:chgData name="Ben Tielens" userId="7a06051d-ea3a-44cc-b2c6-61a981b84b84" providerId="ADAL" clId="{667FB79B-7885-4705-974B-0E2AB198C647}" dt="2022-03-29T09:37:12.771" v="831" actId="21"/>
          <ac:spMkLst>
            <pc:docMk/>
            <pc:sldMk cId="0" sldId="262"/>
            <ac:spMk id="22" creationId="{168A01B5-6A97-4854-997E-CF362FD4D59B}"/>
          </ac:spMkLst>
        </pc:spChg>
        <pc:spChg chg="add del">
          <ac:chgData name="Ben Tielens" userId="7a06051d-ea3a-44cc-b2c6-61a981b84b84" providerId="ADAL" clId="{667FB79B-7885-4705-974B-0E2AB198C647}" dt="2022-03-29T09:34:13.137" v="816" actId="21"/>
          <ac:spMkLst>
            <pc:docMk/>
            <pc:sldMk cId="0" sldId="262"/>
            <ac:spMk id="24" creationId="{300BD6CA-0068-4BBF-8EAA-8A9C4173E651}"/>
          </ac:spMkLst>
        </pc:spChg>
        <pc:spChg chg="add del">
          <ac:chgData name="Ben Tielens" userId="7a06051d-ea3a-44cc-b2c6-61a981b84b84" providerId="ADAL" clId="{667FB79B-7885-4705-974B-0E2AB198C647}" dt="2022-03-29T09:35:02" v="818" actId="21"/>
          <ac:spMkLst>
            <pc:docMk/>
            <pc:sldMk cId="0" sldId="262"/>
            <ac:spMk id="26" creationId="{E87DE215-769D-4468-9BAF-68A0D48DE6B5}"/>
          </ac:spMkLst>
        </pc:spChg>
        <pc:spChg chg="add del">
          <ac:chgData name="Ben Tielens" userId="7a06051d-ea3a-44cc-b2c6-61a981b84b84" providerId="ADAL" clId="{667FB79B-7885-4705-974B-0E2AB198C647}" dt="2022-03-29T09:35:30" v="820" actId="21"/>
          <ac:spMkLst>
            <pc:docMk/>
            <pc:sldMk cId="0" sldId="262"/>
            <ac:spMk id="28" creationId="{1A7A8E65-48FB-4D28-B77D-6A5E21BD137C}"/>
          </ac:spMkLst>
        </pc:spChg>
        <pc:picChg chg="del">
          <ac:chgData name="Ben Tielens" userId="7a06051d-ea3a-44cc-b2c6-61a981b84b84" providerId="ADAL" clId="{667FB79B-7885-4705-974B-0E2AB198C647}" dt="2022-03-29T08:58:32.318" v="737" actId="21"/>
          <ac:picMkLst>
            <pc:docMk/>
            <pc:sldMk cId="0" sldId="262"/>
            <ac:picMk id="3" creationId="{00000000-0000-0000-0000-000000000000}"/>
          </ac:picMkLst>
        </pc:picChg>
        <pc:picChg chg="add del mod">
          <ac:chgData name="Ben Tielens" userId="7a06051d-ea3a-44cc-b2c6-61a981b84b84" providerId="ADAL" clId="{667FB79B-7885-4705-974B-0E2AB198C647}" dt="2022-03-29T09:33:00.205" v="803" actId="21"/>
          <ac:picMkLst>
            <pc:docMk/>
            <pc:sldMk cId="0" sldId="262"/>
            <ac:picMk id="9" creationId="{E919B2BA-A41E-4AE6-9666-5882BDBFCFFB}"/>
          </ac:picMkLst>
        </pc:picChg>
        <pc:picChg chg="del">
          <ac:chgData name="Ben Tielens" userId="7a06051d-ea3a-44cc-b2c6-61a981b84b84" providerId="ADAL" clId="{667FB79B-7885-4705-974B-0E2AB198C647}" dt="2022-03-29T08:58:49.487" v="740" actId="21"/>
          <ac:picMkLst>
            <pc:docMk/>
            <pc:sldMk cId="0" sldId="262"/>
            <ac:picMk id="17" creationId="{F8446A11-68FB-4CB6-A224-C4B4F955B097}"/>
          </ac:picMkLst>
        </pc:picChg>
        <pc:picChg chg="add mod">
          <ac:chgData name="Ben Tielens" userId="7a06051d-ea3a-44cc-b2c6-61a981b84b84" providerId="ADAL" clId="{667FB79B-7885-4705-974B-0E2AB198C647}" dt="2022-03-29T09:37:32.136" v="835" actId="1076"/>
          <ac:picMkLst>
            <pc:docMk/>
            <pc:sldMk cId="0" sldId="262"/>
            <ac:picMk id="30" creationId="{66B24080-F21E-4643-A5DD-36BFAB487A90}"/>
          </ac:picMkLst>
        </pc:picChg>
        <pc:picChg chg="add del mod">
          <ac:chgData name="Ben Tielens" userId="7a06051d-ea3a-44cc-b2c6-61a981b84b84" providerId="ADAL" clId="{667FB79B-7885-4705-974B-0E2AB198C647}" dt="2022-03-29T15:49:21.020" v="1381" actId="21"/>
          <ac:picMkLst>
            <pc:docMk/>
            <pc:sldMk cId="0" sldId="262"/>
            <ac:picMk id="31" creationId="{D96DFF34-9175-4DCF-A1A5-BA312139FC38}"/>
          </ac:picMkLst>
        </pc:picChg>
      </pc:sldChg>
      <pc:sldChg chg="modSp mod">
        <pc:chgData name="Ben Tielens" userId="7a06051d-ea3a-44cc-b2c6-61a981b84b84" providerId="ADAL" clId="{667FB79B-7885-4705-974B-0E2AB198C647}" dt="2022-03-29T15:36:48.202" v="963" actId="6549"/>
        <pc:sldMkLst>
          <pc:docMk/>
          <pc:sldMk cId="0" sldId="273"/>
        </pc:sldMkLst>
        <pc:spChg chg="mod">
          <ac:chgData name="Ben Tielens" userId="7a06051d-ea3a-44cc-b2c6-61a981b84b84" providerId="ADAL" clId="{667FB79B-7885-4705-974B-0E2AB198C647}" dt="2022-03-29T15:36:48.202" v="963" actId="6549"/>
          <ac:spMkLst>
            <pc:docMk/>
            <pc:sldMk cId="0" sldId="273"/>
            <ac:spMk id="3" creationId="{00000000-0000-0000-0000-000000000000}"/>
          </ac:spMkLst>
        </pc:spChg>
      </pc:sldChg>
      <pc:sldChg chg="modSp mod">
        <pc:chgData name="Ben Tielens" userId="7a06051d-ea3a-44cc-b2c6-61a981b84b84" providerId="ADAL" clId="{667FB79B-7885-4705-974B-0E2AB198C647}" dt="2022-03-29T15:35:13.010" v="924" actId="20577"/>
        <pc:sldMkLst>
          <pc:docMk/>
          <pc:sldMk cId="877331050" sldId="298"/>
        </pc:sldMkLst>
        <pc:spChg chg="mod">
          <ac:chgData name="Ben Tielens" userId="7a06051d-ea3a-44cc-b2c6-61a981b84b84" providerId="ADAL" clId="{667FB79B-7885-4705-974B-0E2AB198C647}" dt="2022-03-29T15:34:18.066" v="858" actId="14100"/>
          <ac:spMkLst>
            <pc:docMk/>
            <pc:sldMk cId="877331050" sldId="298"/>
            <ac:spMk id="13" creationId="{DCAF19FC-C9D0-4F3D-A2F9-A52A7284B7C8}"/>
          </ac:spMkLst>
        </pc:spChg>
        <pc:spChg chg="mod">
          <ac:chgData name="Ben Tielens" userId="7a06051d-ea3a-44cc-b2c6-61a981b84b84" providerId="ADAL" clId="{667FB79B-7885-4705-974B-0E2AB198C647}" dt="2022-03-29T15:35:13.010" v="924" actId="20577"/>
          <ac:spMkLst>
            <pc:docMk/>
            <pc:sldMk cId="877331050" sldId="298"/>
            <ac:spMk id="14" creationId="{ED2313CE-8DB7-4D0B-8BAC-D107645B0CE0}"/>
          </ac:spMkLst>
        </pc:spChg>
      </pc:sldChg>
      <pc:sldChg chg="modSp mod">
        <pc:chgData name="Ben Tielens" userId="7a06051d-ea3a-44cc-b2c6-61a981b84b84" providerId="ADAL" clId="{667FB79B-7885-4705-974B-0E2AB198C647}" dt="2022-03-29T15:36:14.295" v="929" actId="1076"/>
        <pc:sldMkLst>
          <pc:docMk/>
          <pc:sldMk cId="3743329181" sldId="303"/>
        </pc:sldMkLst>
        <pc:picChg chg="mod">
          <ac:chgData name="Ben Tielens" userId="7a06051d-ea3a-44cc-b2c6-61a981b84b84" providerId="ADAL" clId="{667FB79B-7885-4705-974B-0E2AB198C647}" dt="2022-03-29T15:36:14.295" v="929" actId="1076"/>
          <ac:picMkLst>
            <pc:docMk/>
            <pc:sldMk cId="3743329181" sldId="303"/>
            <ac:picMk id="12" creationId="{00000000-0000-0000-0000-000000000000}"/>
          </ac:picMkLst>
        </pc:picChg>
      </pc:sldChg>
      <pc:sldChg chg="modSp mod">
        <pc:chgData name="Ben Tielens" userId="7a06051d-ea3a-44cc-b2c6-61a981b84b84" providerId="ADAL" clId="{667FB79B-7885-4705-974B-0E2AB198C647}" dt="2022-03-29T15:41:18.421" v="1163" actId="6549"/>
        <pc:sldMkLst>
          <pc:docMk/>
          <pc:sldMk cId="559529313" sldId="319"/>
        </pc:sldMkLst>
        <pc:spChg chg="mod">
          <ac:chgData name="Ben Tielens" userId="7a06051d-ea3a-44cc-b2c6-61a981b84b84" providerId="ADAL" clId="{667FB79B-7885-4705-974B-0E2AB198C647}" dt="2022-03-29T15:41:18.421" v="1163" actId="6549"/>
          <ac:spMkLst>
            <pc:docMk/>
            <pc:sldMk cId="559529313" sldId="319"/>
            <ac:spMk id="4" creationId="{00000000-0000-0000-0000-000000000000}"/>
          </ac:spMkLst>
        </pc:spChg>
      </pc:sldChg>
      <pc:sldChg chg="modSp mod">
        <pc:chgData name="Ben Tielens" userId="7a06051d-ea3a-44cc-b2c6-61a981b84b84" providerId="ADAL" clId="{667FB79B-7885-4705-974B-0E2AB198C647}" dt="2022-03-29T15:35:30.088" v="927" actId="1076"/>
        <pc:sldMkLst>
          <pc:docMk/>
          <pc:sldMk cId="2928998705" sldId="320"/>
        </pc:sldMkLst>
        <pc:picChg chg="mod">
          <ac:chgData name="Ben Tielens" userId="7a06051d-ea3a-44cc-b2c6-61a981b84b84" providerId="ADAL" clId="{667FB79B-7885-4705-974B-0E2AB198C647}" dt="2022-03-29T15:35:30.088" v="927" actId="1076"/>
          <ac:picMkLst>
            <pc:docMk/>
            <pc:sldMk cId="2928998705" sldId="320"/>
            <ac:picMk id="4" creationId="{00000000-0000-0000-0000-000000000000}"/>
          </ac:picMkLst>
        </pc:picChg>
      </pc:sldChg>
      <pc:sldChg chg="modSp mod">
        <pc:chgData name="Ben Tielens" userId="7a06051d-ea3a-44cc-b2c6-61a981b84b84" providerId="ADAL" clId="{667FB79B-7885-4705-974B-0E2AB198C647}" dt="2022-03-29T15:43:57.708" v="1230" actId="20577"/>
        <pc:sldMkLst>
          <pc:docMk/>
          <pc:sldMk cId="3680339609" sldId="321"/>
        </pc:sldMkLst>
        <pc:spChg chg="mod">
          <ac:chgData name="Ben Tielens" userId="7a06051d-ea3a-44cc-b2c6-61a981b84b84" providerId="ADAL" clId="{667FB79B-7885-4705-974B-0E2AB198C647}" dt="2022-03-29T15:43:57.708" v="1230" actId="20577"/>
          <ac:spMkLst>
            <pc:docMk/>
            <pc:sldMk cId="3680339609" sldId="321"/>
            <ac:spMk id="4" creationId="{00000000-0000-0000-0000-000000000000}"/>
          </ac:spMkLst>
        </pc:spChg>
      </pc:sldChg>
      <pc:sldChg chg="modSp mod">
        <pc:chgData name="Ben Tielens" userId="7a06051d-ea3a-44cc-b2c6-61a981b84b84" providerId="ADAL" clId="{667FB79B-7885-4705-974B-0E2AB198C647}" dt="2022-03-29T15:42:05.701" v="1179" actId="6549"/>
        <pc:sldMkLst>
          <pc:docMk/>
          <pc:sldMk cId="999763162" sldId="322"/>
        </pc:sldMkLst>
        <pc:spChg chg="mod">
          <ac:chgData name="Ben Tielens" userId="7a06051d-ea3a-44cc-b2c6-61a981b84b84" providerId="ADAL" clId="{667FB79B-7885-4705-974B-0E2AB198C647}" dt="2022-03-29T15:42:05.701" v="1179" actId="6549"/>
          <ac:spMkLst>
            <pc:docMk/>
            <pc:sldMk cId="999763162" sldId="322"/>
            <ac:spMk id="4" creationId="{00000000-0000-0000-0000-000000000000}"/>
          </ac:spMkLst>
        </pc:spChg>
      </pc:sldChg>
      <pc:sldChg chg="addSp delSp modSp mod">
        <pc:chgData name="Ben Tielens" userId="7a06051d-ea3a-44cc-b2c6-61a981b84b84" providerId="ADAL" clId="{667FB79B-7885-4705-974B-0E2AB198C647}" dt="2022-03-30T15:05:20.643" v="1973" actId="21"/>
        <pc:sldMkLst>
          <pc:docMk/>
          <pc:sldMk cId="1356662788" sldId="323"/>
        </pc:sldMkLst>
        <pc:spChg chg="add del mod">
          <ac:chgData name="Ben Tielens" userId="7a06051d-ea3a-44cc-b2c6-61a981b84b84" providerId="ADAL" clId="{667FB79B-7885-4705-974B-0E2AB198C647}" dt="2022-03-30T15:05:20.643" v="1973" actId="21"/>
          <ac:spMkLst>
            <pc:docMk/>
            <pc:sldMk cId="1356662788" sldId="323"/>
            <ac:spMk id="2" creationId="{00000000-0000-0000-0000-000000000000}"/>
          </ac:spMkLst>
        </pc:spChg>
        <pc:spChg chg="add del mod">
          <ac:chgData name="Ben Tielens" userId="7a06051d-ea3a-44cc-b2c6-61a981b84b84" providerId="ADAL" clId="{667FB79B-7885-4705-974B-0E2AB198C647}" dt="2022-03-30T15:05:20.643" v="1973" actId="21"/>
          <ac:spMkLst>
            <pc:docMk/>
            <pc:sldMk cId="1356662788" sldId="323"/>
            <ac:spMk id="4" creationId="{00000000-0000-0000-0000-000000000000}"/>
          </ac:spMkLst>
        </pc:spChg>
        <pc:spChg chg="add del mod">
          <ac:chgData name="Ben Tielens" userId="7a06051d-ea3a-44cc-b2c6-61a981b84b84" providerId="ADAL" clId="{667FB79B-7885-4705-974B-0E2AB198C647}" dt="2022-03-30T15:05:20.643" v="1973" actId="21"/>
          <ac:spMkLst>
            <pc:docMk/>
            <pc:sldMk cId="1356662788" sldId="323"/>
            <ac:spMk id="6" creationId="{0F4AC7C5-5FBA-4FA2-8A4E-93D33FEE5633}"/>
          </ac:spMkLst>
        </pc:spChg>
        <pc:picChg chg="add del mod">
          <ac:chgData name="Ben Tielens" userId="7a06051d-ea3a-44cc-b2c6-61a981b84b84" providerId="ADAL" clId="{667FB79B-7885-4705-974B-0E2AB198C647}" dt="2022-03-30T15:05:20.643" v="1973" actId="21"/>
          <ac:picMkLst>
            <pc:docMk/>
            <pc:sldMk cId="1356662788" sldId="323"/>
            <ac:picMk id="3" creationId="{00000000-0000-0000-0000-000000000000}"/>
          </ac:picMkLst>
        </pc:picChg>
      </pc:sldChg>
      <pc:sldChg chg="modSp mod">
        <pc:chgData name="Ben Tielens" userId="7a06051d-ea3a-44cc-b2c6-61a981b84b84" providerId="ADAL" clId="{667FB79B-7885-4705-974B-0E2AB198C647}" dt="2022-03-29T15:44:23.447" v="1231" actId="14100"/>
        <pc:sldMkLst>
          <pc:docMk/>
          <pc:sldMk cId="3358067861" sldId="325"/>
        </pc:sldMkLst>
        <pc:picChg chg="mod">
          <ac:chgData name="Ben Tielens" userId="7a06051d-ea3a-44cc-b2c6-61a981b84b84" providerId="ADAL" clId="{667FB79B-7885-4705-974B-0E2AB198C647}" dt="2022-03-29T15:44:23.447" v="1231" actId="14100"/>
          <ac:picMkLst>
            <pc:docMk/>
            <pc:sldMk cId="3358067861" sldId="325"/>
            <ac:picMk id="5" creationId="{00000000-0000-0000-0000-000000000000}"/>
          </ac:picMkLst>
        </pc:picChg>
      </pc:sldChg>
      <pc:sldChg chg="add">
        <pc:chgData name="Ben Tielens" userId="7a06051d-ea3a-44cc-b2c6-61a981b84b84" providerId="ADAL" clId="{667FB79B-7885-4705-974B-0E2AB198C647}" dt="2022-03-29T08:58:03.547" v="732" actId="2890"/>
        <pc:sldMkLst>
          <pc:docMk/>
          <pc:sldMk cId="413560326" sldId="327"/>
        </pc:sldMkLst>
      </pc:sldChg>
      <pc:sldChg chg="addSp delSp modSp add mod ord">
        <pc:chgData name="Ben Tielens" userId="7a06051d-ea3a-44cc-b2c6-61a981b84b84" providerId="ADAL" clId="{667FB79B-7885-4705-974B-0E2AB198C647}" dt="2022-03-30T08:13:06.311" v="1683" actId="20577"/>
        <pc:sldMkLst>
          <pc:docMk/>
          <pc:sldMk cId="1950507018" sldId="328"/>
        </pc:sldMkLst>
        <pc:spChg chg="add mod">
          <ac:chgData name="Ben Tielens" userId="7a06051d-ea3a-44cc-b2c6-61a981b84b84" providerId="ADAL" clId="{667FB79B-7885-4705-974B-0E2AB198C647}" dt="2022-03-30T08:13:06.311" v="1683" actId="20577"/>
          <ac:spMkLst>
            <pc:docMk/>
            <pc:sldMk cId="1950507018" sldId="328"/>
            <ac:spMk id="2" creationId="{031FE4EF-D589-40F5-B65A-E2FF64265403}"/>
          </ac:spMkLst>
        </pc:spChg>
        <pc:spChg chg="add mod">
          <ac:chgData name="Ben Tielens" userId="7a06051d-ea3a-44cc-b2c6-61a981b84b84" providerId="ADAL" clId="{667FB79B-7885-4705-974B-0E2AB198C647}" dt="2022-03-29T15:45:40.936" v="1289" actId="14100"/>
          <ac:spMkLst>
            <pc:docMk/>
            <pc:sldMk cId="1950507018" sldId="328"/>
            <ac:spMk id="8" creationId="{5338AEF8-D82A-4D41-83BE-6E080AE3D2FB}"/>
          </ac:spMkLst>
        </pc:spChg>
        <pc:spChg chg="del">
          <ac:chgData name="Ben Tielens" userId="7a06051d-ea3a-44cc-b2c6-61a981b84b84" providerId="ADAL" clId="{667FB79B-7885-4705-974B-0E2AB198C647}" dt="2022-03-29T08:58:40.454" v="739" actId="21"/>
          <ac:spMkLst>
            <pc:docMk/>
            <pc:sldMk cId="1950507018" sldId="328"/>
            <ac:spMk id="16" creationId="{F1579664-F9E3-46D2-84F1-6F0B580BF97E}"/>
          </ac:spMkLst>
        </pc:spChg>
        <pc:picChg chg="del">
          <ac:chgData name="Ben Tielens" userId="7a06051d-ea3a-44cc-b2c6-61a981b84b84" providerId="ADAL" clId="{667FB79B-7885-4705-974B-0E2AB198C647}" dt="2022-03-29T08:58:23.363" v="736" actId="478"/>
          <ac:picMkLst>
            <pc:docMk/>
            <pc:sldMk cId="1950507018" sldId="328"/>
            <ac:picMk id="3" creationId="{00000000-0000-0000-0000-000000000000}"/>
          </ac:picMkLst>
        </pc:picChg>
        <pc:picChg chg="add del mod">
          <ac:chgData name="Ben Tielens" userId="7a06051d-ea3a-44cc-b2c6-61a981b84b84" providerId="ADAL" clId="{667FB79B-7885-4705-974B-0E2AB198C647}" dt="2022-03-29T09:40:41.154" v="836" actId="21"/>
          <ac:picMkLst>
            <pc:docMk/>
            <pc:sldMk cId="1950507018" sldId="328"/>
            <ac:picMk id="4" creationId="{D7792A0B-AE0E-4CC6-B6B9-BF2EE871BFAC}"/>
          </ac:picMkLst>
        </pc:picChg>
        <pc:picChg chg="del">
          <ac:chgData name="Ben Tielens" userId="7a06051d-ea3a-44cc-b2c6-61a981b84b84" providerId="ADAL" clId="{667FB79B-7885-4705-974B-0E2AB198C647}" dt="2022-03-29T08:58:52.943" v="741" actId="21"/>
          <ac:picMkLst>
            <pc:docMk/>
            <pc:sldMk cId="1950507018" sldId="328"/>
            <ac:picMk id="17" creationId="{F8446A11-68FB-4CB6-A224-C4B4F955B097}"/>
          </ac:picMkLst>
        </pc:picChg>
      </pc:sldChg>
      <pc:sldChg chg="addSp delSp modSp add mod ord setBg">
        <pc:chgData name="Ben Tielens" userId="7a06051d-ea3a-44cc-b2c6-61a981b84b84" providerId="ADAL" clId="{667FB79B-7885-4705-974B-0E2AB198C647}" dt="2022-03-29T15:48:42.308" v="1378" actId="20577"/>
        <pc:sldMkLst>
          <pc:docMk/>
          <pc:sldMk cId="1193956136" sldId="329"/>
        </pc:sldMkLst>
        <pc:spChg chg="add del">
          <ac:chgData name="Ben Tielens" userId="7a06051d-ea3a-44cc-b2c6-61a981b84b84" providerId="ADAL" clId="{667FB79B-7885-4705-974B-0E2AB198C647}" dt="2022-03-29T09:15:59.897" v="758"/>
          <ac:spMkLst>
            <pc:docMk/>
            <pc:sldMk cId="1193956136" sldId="329"/>
            <ac:spMk id="4" creationId="{36D090B7-14EE-441D-A98D-15E0FDEC40CD}"/>
          </ac:spMkLst>
        </pc:spChg>
        <pc:spChg chg="add del">
          <ac:chgData name="Ben Tielens" userId="7a06051d-ea3a-44cc-b2c6-61a981b84b84" providerId="ADAL" clId="{667FB79B-7885-4705-974B-0E2AB198C647}" dt="2022-03-29T09:15:59.897" v="758"/>
          <ac:spMkLst>
            <pc:docMk/>
            <pc:sldMk cId="1193956136" sldId="329"/>
            <ac:spMk id="5" creationId="{FA0A4178-E87F-4DC4-B3DC-A2B99A1029EC}"/>
          </ac:spMkLst>
        </pc:spChg>
        <pc:spChg chg="add del">
          <ac:chgData name="Ben Tielens" userId="7a06051d-ea3a-44cc-b2c6-61a981b84b84" providerId="ADAL" clId="{667FB79B-7885-4705-974B-0E2AB198C647}" dt="2022-03-29T09:15:59.897" v="758"/>
          <ac:spMkLst>
            <pc:docMk/>
            <pc:sldMk cId="1193956136" sldId="329"/>
            <ac:spMk id="6" creationId="{50D415EF-0F5E-4336-8CBE-028810F92363}"/>
          </ac:spMkLst>
        </pc:spChg>
        <pc:spChg chg="add del">
          <ac:chgData name="Ben Tielens" userId="7a06051d-ea3a-44cc-b2c6-61a981b84b84" providerId="ADAL" clId="{667FB79B-7885-4705-974B-0E2AB198C647}" dt="2022-03-29T09:15:59.897" v="758"/>
          <ac:spMkLst>
            <pc:docMk/>
            <pc:sldMk cId="1193956136" sldId="329"/>
            <ac:spMk id="7" creationId="{3A383811-E403-4D2C-8E1B-C589F8C2AC1B}"/>
          </ac:spMkLst>
        </pc:spChg>
        <pc:spChg chg="add mod">
          <ac:chgData name="Ben Tielens" userId="7a06051d-ea3a-44cc-b2c6-61a981b84b84" providerId="ADAL" clId="{667FB79B-7885-4705-974B-0E2AB198C647}" dt="2022-03-29T15:48:42.308" v="1378" actId="20577"/>
          <ac:spMkLst>
            <pc:docMk/>
            <pc:sldMk cId="1193956136" sldId="329"/>
            <ac:spMk id="8" creationId="{A608D24A-1A16-4FBD-861B-A4B5A16EF520}"/>
          </ac:spMkLst>
        </pc:spChg>
        <pc:spChg chg="del">
          <ac:chgData name="Ben Tielens" userId="7a06051d-ea3a-44cc-b2c6-61a981b84b84" providerId="ADAL" clId="{667FB79B-7885-4705-974B-0E2AB198C647}" dt="2022-03-29T08:59:00.311" v="743" actId="21"/>
          <ac:spMkLst>
            <pc:docMk/>
            <pc:sldMk cId="1193956136" sldId="329"/>
            <ac:spMk id="16" creationId="{F1579664-F9E3-46D2-84F1-6F0B580BF97E}"/>
          </ac:spMkLst>
        </pc:spChg>
        <pc:spChg chg="add del">
          <ac:chgData name="Ben Tielens" userId="7a06051d-ea3a-44cc-b2c6-61a981b84b84" providerId="ADAL" clId="{667FB79B-7885-4705-974B-0E2AB198C647}" dt="2022-03-29T09:09:27.226" v="745" actId="21"/>
          <ac:spMkLst>
            <pc:docMk/>
            <pc:sldMk cId="1193956136" sldId="329"/>
            <ac:spMk id="18" creationId="{ED79870E-6AC0-4A4F-9861-C9683A3717F8}"/>
          </ac:spMkLst>
        </pc:spChg>
        <pc:spChg chg="add del mod">
          <ac:chgData name="Ben Tielens" userId="7a06051d-ea3a-44cc-b2c6-61a981b84b84" providerId="ADAL" clId="{667FB79B-7885-4705-974B-0E2AB198C647}" dt="2022-03-29T15:46:29.455" v="1298" actId="14100"/>
          <ac:spMkLst>
            <pc:docMk/>
            <pc:sldMk cId="1193956136" sldId="329"/>
            <ac:spMk id="27" creationId="{10015E27-FCCE-4AE1-A768-08231EB9DE27}"/>
          </ac:spMkLst>
        </pc:spChg>
        <pc:spChg chg="add del mod">
          <ac:chgData name="Ben Tielens" userId="7a06051d-ea3a-44cc-b2c6-61a981b84b84" providerId="ADAL" clId="{667FB79B-7885-4705-974B-0E2AB198C647}" dt="2022-03-29T09:43:07.245" v="856"/>
          <ac:spMkLst>
            <pc:docMk/>
            <pc:sldMk cId="1193956136" sldId="329"/>
            <ac:spMk id="30" creationId="{72BD5727-FB93-4FAA-96F8-12924FE0236E}"/>
          </ac:spMkLst>
        </pc:spChg>
        <pc:picChg chg="del">
          <ac:chgData name="Ben Tielens" userId="7a06051d-ea3a-44cc-b2c6-61a981b84b84" providerId="ADAL" clId="{667FB79B-7885-4705-974B-0E2AB198C647}" dt="2022-03-29T08:58:16.868" v="735" actId="478"/>
          <ac:picMkLst>
            <pc:docMk/>
            <pc:sldMk cId="1193956136" sldId="329"/>
            <ac:picMk id="3" creationId="{00000000-0000-0000-0000-000000000000}"/>
          </ac:picMkLst>
        </pc:picChg>
        <pc:picChg chg="del">
          <ac:chgData name="Ben Tielens" userId="7a06051d-ea3a-44cc-b2c6-61a981b84b84" providerId="ADAL" clId="{667FB79B-7885-4705-974B-0E2AB198C647}" dt="2022-03-29T08:58:57.888" v="742" actId="21"/>
          <ac:picMkLst>
            <pc:docMk/>
            <pc:sldMk cId="1193956136" sldId="329"/>
            <ac:picMk id="17" creationId="{F8446A11-68FB-4CB6-A224-C4B4F955B097}"/>
          </ac:picMkLst>
        </pc:picChg>
        <pc:picChg chg="add mod">
          <ac:chgData name="Ben Tielens" userId="7a06051d-ea3a-44cc-b2c6-61a981b84b84" providerId="ADAL" clId="{667FB79B-7885-4705-974B-0E2AB198C647}" dt="2022-03-29T15:46:02.143" v="1292" actId="1076"/>
          <ac:picMkLst>
            <pc:docMk/>
            <pc:sldMk cId="1193956136" sldId="329"/>
            <ac:picMk id="20" creationId="{0C36791C-DC10-46DA-A753-B28FEC0997B6}"/>
          </ac:picMkLst>
        </pc:picChg>
        <pc:picChg chg="add mod">
          <ac:chgData name="Ben Tielens" userId="7a06051d-ea3a-44cc-b2c6-61a981b84b84" providerId="ADAL" clId="{667FB79B-7885-4705-974B-0E2AB198C647}" dt="2022-03-29T15:46:00.350" v="1291" actId="1076"/>
          <ac:picMkLst>
            <pc:docMk/>
            <pc:sldMk cId="1193956136" sldId="329"/>
            <ac:picMk id="1026" creationId="{9C909673-E592-4F01-B6B1-1A53D2A8B86B}"/>
          </ac:picMkLst>
        </pc:picChg>
        <pc:picChg chg="add mod">
          <ac:chgData name="Ben Tielens" userId="7a06051d-ea3a-44cc-b2c6-61a981b84b84" providerId="ADAL" clId="{667FB79B-7885-4705-974B-0E2AB198C647}" dt="2022-03-29T15:46:04.895" v="1293" actId="1076"/>
          <ac:picMkLst>
            <pc:docMk/>
            <pc:sldMk cId="1193956136" sldId="329"/>
            <ac:picMk id="1028" creationId="{EF64FCC8-C26D-4C99-8D29-717A07EC40BF}"/>
          </ac:picMkLst>
        </pc:picChg>
        <pc:picChg chg="add del">
          <ac:chgData name="Ben Tielens" userId="7a06051d-ea3a-44cc-b2c6-61a981b84b84" providerId="ADAL" clId="{667FB79B-7885-4705-974B-0E2AB198C647}" dt="2022-03-29T09:15:59.897" v="758"/>
          <ac:picMkLst>
            <pc:docMk/>
            <pc:sldMk cId="1193956136" sldId="329"/>
            <ac:picMk id="1030" creationId="{3A83AE9B-778E-4461-880B-AEA823D1752F}"/>
          </ac:picMkLst>
        </pc:picChg>
        <pc:picChg chg="add del">
          <ac:chgData name="Ben Tielens" userId="7a06051d-ea3a-44cc-b2c6-61a981b84b84" providerId="ADAL" clId="{667FB79B-7885-4705-974B-0E2AB198C647}" dt="2022-03-29T09:15:59.897" v="758"/>
          <ac:picMkLst>
            <pc:docMk/>
            <pc:sldMk cId="1193956136" sldId="329"/>
            <ac:picMk id="1031" creationId="{CE64AEA9-A2ED-48B2-9372-09812EC7E539}"/>
          </ac:picMkLst>
        </pc:picChg>
        <pc:picChg chg="add del">
          <ac:chgData name="Ben Tielens" userId="7a06051d-ea3a-44cc-b2c6-61a981b84b84" providerId="ADAL" clId="{667FB79B-7885-4705-974B-0E2AB198C647}" dt="2022-03-29T09:15:59.897" v="758"/>
          <ac:picMkLst>
            <pc:docMk/>
            <pc:sldMk cId="1193956136" sldId="329"/>
            <ac:picMk id="1032" creationId="{B370FDD5-3608-4167-AE84-E99E5589A57A}"/>
          </ac:picMkLst>
        </pc:picChg>
        <pc:picChg chg="add del">
          <ac:chgData name="Ben Tielens" userId="7a06051d-ea3a-44cc-b2c6-61a981b84b84" providerId="ADAL" clId="{667FB79B-7885-4705-974B-0E2AB198C647}" dt="2022-03-29T09:15:59.897" v="758"/>
          <ac:picMkLst>
            <pc:docMk/>
            <pc:sldMk cId="1193956136" sldId="329"/>
            <ac:picMk id="1033" creationId="{72537F55-5EB7-445B-8B0A-34A703511B65}"/>
          </ac:picMkLst>
        </pc:picChg>
        <pc:picChg chg="add">
          <ac:chgData name="Ben Tielens" userId="7a06051d-ea3a-44cc-b2c6-61a981b84b84" providerId="ADAL" clId="{667FB79B-7885-4705-974B-0E2AB198C647}" dt="2022-03-29T09:17:53.926" v="759"/>
          <ac:picMkLst>
            <pc:docMk/>
            <pc:sldMk cId="1193956136" sldId="329"/>
            <ac:picMk id="1038" creationId="{6CA2ED61-5676-414C-BA63-E9CC8C776ABB}"/>
          </ac:picMkLst>
        </pc:picChg>
        <pc:picChg chg="add">
          <ac:chgData name="Ben Tielens" userId="7a06051d-ea3a-44cc-b2c6-61a981b84b84" providerId="ADAL" clId="{667FB79B-7885-4705-974B-0E2AB198C647}" dt="2022-03-29T09:17:53.926" v="759"/>
          <ac:picMkLst>
            <pc:docMk/>
            <pc:sldMk cId="1193956136" sldId="329"/>
            <ac:picMk id="1039" creationId="{F58555B6-18E6-4955-9770-D0DE33114211}"/>
          </ac:picMkLst>
        </pc:picChg>
      </pc:sldChg>
      <pc:sldChg chg="addSp modSp add mod">
        <pc:chgData name="Ben Tielens" userId="7a06051d-ea3a-44cc-b2c6-61a981b84b84" providerId="ADAL" clId="{667FB79B-7885-4705-974B-0E2AB198C647}" dt="2022-03-29T16:03:20.127" v="1432" actId="14100"/>
        <pc:sldMkLst>
          <pc:docMk/>
          <pc:sldMk cId="101437916" sldId="330"/>
        </pc:sldMkLst>
        <pc:spChg chg="add mod">
          <ac:chgData name="Ben Tielens" userId="7a06051d-ea3a-44cc-b2c6-61a981b84b84" providerId="ADAL" clId="{667FB79B-7885-4705-974B-0E2AB198C647}" dt="2022-03-29T16:03:20.127" v="1432" actId="14100"/>
          <ac:spMkLst>
            <pc:docMk/>
            <pc:sldMk cId="101437916" sldId="330"/>
            <ac:spMk id="16" creationId="{5F0E3155-40E3-45BB-A8E0-5184D7A6D7EB}"/>
          </ac:spMkLst>
        </pc:spChg>
        <pc:spChg chg="add mod">
          <ac:chgData name="Ben Tielens" userId="7a06051d-ea3a-44cc-b2c6-61a981b84b84" providerId="ADAL" clId="{667FB79B-7885-4705-974B-0E2AB198C647}" dt="2022-03-29T16:03:13.941" v="1431" actId="6549"/>
          <ac:spMkLst>
            <pc:docMk/>
            <pc:sldMk cId="101437916" sldId="330"/>
            <ac:spMk id="17" creationId="{77BC38B0-FDA8-44A2-AFB9-D64712798FCB}"/>
          </ac:spMkLst>
        </pc:spChg>
        <pc:picChg chg="add mod">
          <ac:chgData name="Ben Tielens" userId="7a06051d-ea3a-44cc-b2c6-61a981b84b84" providerId="ADAL" clId="{667FB79B-7885-4705-974B-0E2AB198C647}" dt="2022-03-29T15:49:26.040" v="1383" actId="1076"/>
          <ac:picMkLst>
            <pc:docMk/>
            <pc:sldMk cId="101437916" sldId="330"/>
            <ac:picMk id="8" creationId="{814169EF-079C-4262-A869-FA5C99527BAD}"/>
          </ac:picMkLst>
        </pc:picChg>
      </pc:sldChg>
      <pc:sldChg chg="addSp delSp modSp new mod">
        <pc:chgData name="Ben Tielens" userId="7a06051d-ea3a-44cc-b2c6-61a981b84b84" providerId="ADAL" clId="{667FB79B-7885-4705-974B-0E2AB198C647}" dt="2022-03-29T16:05:55.437" v="1440" actId="1076"/>
        <pc:sldMkLst>
          <pc:docMk/>
          <pc:sldMk cId="2848201710" sldId="331"/>
        </pc:sldMkLst>
        <pc:spChg chg="del">
          <ac:chgData name="Ben Tielens" userId="7a06051d-ea3a-44cc-b2c6-61a981b84b84" providerId="ADAL" clId="{667FB79B-7885-4705-974B-0E2AB198C647}" dt="2022-03-29T15:53:28.032" v="1396" actId="21"/>
          <ac:spMkLst>
            <pc:docMk/>
            <pc:sldMk cId="2848201710" sldId="331"/>
            <ac:spMk id="2" creationId="{F40F345F-D7E8-40D0-879B-BBC924CBF821}"/>
          </ac:spMkLst>
        </pc:spChg>
        <pc:spChg chg="del">
          <ac:chgData name="Ben Tielens" userId="7a06051d-ea3a-44cc-b2c6-61a981b84b84" providerId="ADAL" clId="{667FB79B-7885-4705-974B-0E2AB198C647}" dt="2022-03-29T15:53:31.461" v="1397" actId="21"/>
          <ac:spMkLst>
            <pc:docMk/>
            <pc:sldMk cId="2848201710" sldId="331"/>
            <ac:spMk id="3" creationId="{247D8E78-1494-4551-8FBB-AC525263EC37}"/>
          </ac:spMkLst>
        </pc:spChg>
        <pc:spChg chg="add del mod">
          <ac:chgData name="Ben Tielens" userId="7a06051d-ea3a-44cc-b2c6-61a981b84b84" providerId="ADAL" clId="{667FB79B-7885-4705-974B-0E2AB198C647}" dt="2022-03-29T15:53:16.894" v="1393" actId="21"/>
          <ac:spMkLst>
            <pc:docMk/>
            <pc:sldMk cId="2848201710" sldId="331"/>
            <ac:spMk id="5" creationId="{0F1638DB-46A4-4C6B-B24B-E08116B2B58C}"/>
          </ac:spMkLst>
        </pc:spChg>
        <pc:spChg chg="add del mod">
          <ac:chgData name="Ben Tielens" userId="7a06051d-ea3a-44cc-b2c6-61a981b84b84" providerId="ADAL" clId="{667FB79B-7885-4705-974B-0E2AB198C647}" dt="2022-03-29T16:05:50.273" v="1438" actId="21"/>
          <ac:spMkLst>
            <pc:docMk/>
            <pc:sldMk cId="2848201710" sldId="331"/>
            <ac:spMk id="7" creationId="{CD7E7DC4-6A64-4B58-89F4-418922F67F31}"/>
          </ac:spMkLst>
        </pc:spChg>
        <pc:picChg chg="add mod">
          <ac:chgData name="Ben Tielens" userId="7a06051d-ea3a-44cc-b2c6-61a981b84b84" providerId="ADAL" clId="{667FB79B-7885-4705-974B-0E2AB198C647}" dt="2022-03-29T16:05:55.437" v="1440" actId="1076"/>
          <ac:picMkLst>
            <pc:docMk/>
            <pc:sldMk cId="2848201710" sldId="331"/>
            <ac:picMk id="8" creationId="{5ED11C89-8241-4972-B88B-0B6AFE682ED6}"/>
          </ac:picMkLst>
        </pc:picChg>
        <pc:picChg chg="add del mod">
          <ac:chgData name="Ben Tielens" userId="7a06051d-ea3a-44cc-b2c6-61a981b84b84" providerId="ADAL" clId="{667FB79B-7885-4705-974B-0E2AB198C647}" dt="2022-03-29T15:55:59.002" v="1406" actId="21"/>
          <ac:picMkLst>
            <pc:docMk/>
            <pc:sldMk cId="2848201710" sldId="331"/>
            <ac:picMk id="1026" creationId="{4B63210B-65C2-4B26-8AE5-1C7654A307BB}"/>
          </ac:picMkLst>
        </pc:picChg>
        <pc:picChg chg="add del mod">
          <ac:chgData name="Ben Tielens" userId="7a06051d-ea3a-44cc-b2c6-61a981b84b84" providerId="ADAL" clId="{667FB79B-7885-4705-974B-0E2AB198C647}" dt="2022-03-29T15:57:27.666" v="1409" actId="21"/>
          <ac:picMkLst>
            <pc:docMk/>
            <pc:sldMk cId="2848201710" sldId="331"/>
            <ac:picMk id="1028" creationId="{3A57EE48-3676-4C68-A131-8CB136E2F6CE}"/>
          </ac:picMkLst>
        </pc:picChg>
        <pc:picChg chg="add del">
          <ac:chgData name="Ben Tielens" userId="7a06051d-ea3a-44cc-b2c6-61a981b84b84" providerId="ADAL" clId="{667FB79B-7885-4705-974B-0E2AB198C647}" dt="2022-03-29T15:57:29.370" v="1410" actId="21"/>
          <ac:picMkLst>
            <pc:docMk/>
            <pc:sldMk cId="2848201710" sldId="331"/>
            <ac:picMk id="1030" creationId="{01ADDA89-5EBF-491D-B2A8-4B1617563DDE}"/>
          </ac:picMkLst>
        </pc:picChg>
      </pc:sldChg>
      <pc:sldChg chg="addSp delSp modSp add mod">
        <pc:chgData name="Ben Tielens" userId="7a06051d-ea3a-44cc-b2c6-61a981b84b84" providerId="ADAL" clId="{667FB79B-7885-4705-974B-0E2AB198C647}" dt="2022-03-30T08:12:26.555" v="1658" actId="14100"/>
        <pc:sldMkLst>
          <pc:docMk/>
          <pc:sldMk cId="2631617612" sldId="332"/>
        </pc:sldMkLst>
        <pc:spChg chg="add del mod">
          <ac:chgData name="Ben Tielens" userId="7a06051d-ea3a-44cc-b2c6-61a981b84b84" providerId="ADAL" clId="{667FB79B-7885-4705-974B-0E2AB198C647}" dt="2022-03-30T08:02:33.775" v="1574"/>
          <ac:spMkLst>
            <pc:docMk/>
            <pc:sldMk cId="2631617612" sldId="332"/>
            <ac:spMk id="2" creationId="{48A346A3-7EA9-4DEF-BF0A-9A815C73CB94}"/>
          </ac:spMkLst>
        </pc:spChg>
        <pc:spChg chg="add del mod">
          <ac:chgData name="Ben Tielens" userId="7a06051d-ea3a-44cc-b2c6-61a981b84b84" providerId="ADAL" clId="{667FB79B-7885-4705-974B-0E2AB198C647}" dt="2022-03-30T08:03:59.063" v="1581" actId="21"/>
          <ac:spMkLst>
            <pc:docMk/>
            <pc:sldMk cId="2631617612" sldId="332"/>
            <ac:spMk id="4" creationId="{44DC69A4-8CC2-4D65-A099-9E6639D42A47}"/>
          </ac:spMkLst>
        </pc:spChg>
        <pc:spChg chg="add mod">
          <ac:chgData name="Ben Tielens" userId="7a06051d-ea3a-44cc-b2c6-61a981b84b84" providerId="ADAL" clId="{667FB79B-7885-4705-974B-0E2AB198C647}" dt="2022-03-30T08:02:32.518" v="1572" actId="14100"/>
          <ac:spMkLst>
            <pc:docMk/>
            <pc:sldMk cId="2631617612" sldId="332"/>
            <ac:spMk id="5" creationId="{8ACD9610-A059-4E94-9C29-4EC7A1F2A9AE}"/>
          </ac:spMkLst>
        </pc:spChg>
        <pc:spChg chg="add del mod">
          <ac:chgData name="Ben Tielens" userId="7a06051d-ea3a-44cc-b2c6-61a981b84b84" providerId="ADAL" clId="{667FB79B-7885-4705-974B-0E2AB198C647}" dt="2022-03-30T08:04:19.597" v="1589"/>
          <ac:spMkLst>
            <pc:docMk/>
            <pc:sldMk cId="2631617612" sldId="332"/>
            <ac:spMk id="6" creationId="{45F5265A-CE00-4BC6-85D7-38410A3E6F90}"/>
          </ac:spMkLst>
        </pc:spChg>
        <pc:spChg chg="add del mod">
          <ac:chgData name="Ben Tielens" userId="7a06051d-ea3a-44cc-b2c6-61a981b84b84" providerId="ADAL" clId="{667FB79B-7885-4705-974B-0E2AB198C647}" dt="2022-03-30T08:05:36.211" v="1605"/>
          <ac:spMkLst>
            <pc:docMk/>
            <pc:sldMk cId="2631617612" sldId="332"/>
            <ac:spMk id="7" creationId="{D8BBD62D-FD7C-4A30-9F23-5A4836D4FFE8}"/>
          </ac:spMkLst>
        </pc:spChg>
        <pc:spChg chg="add del mod">
          <ac:chgData name="Ben Tielens" userId="7a06051d-ea3a-44cc-b2c6-61a981b84b84" providerId="ADAL" clId="{667FB79B-7885-4705-974B-0E2AB198C647}" dt="2022-03-30T08:06:20.471" v="1610" actId="21"/>
          <ac:spMkLst>
            <pc:docMk/>
            <pc:sldMk cId="2631617612" sldId="332"/>
            <ac:spMk id="11" creationId="{D213B704-7DC8-4885-B01A-8CB7DE7D06A9}"/>
          </ac:spMkLst>
        </pc:spChg>
        <pc:spChg chg="add del mod">
          <ac:chgData name="Ben Tielens" userId="7a06051d-ea3a-44cc-b2c6-61a981b84b84" providerId="ADAL" clId="{667FB79B-7885-4705-974B-0E2AB198C647}" dt="2022-03-30T08:06:33.126" v="1614" actId="767"/>
          <ac:spMkLst>
            <pc:docMk/>
            <pc:sldMk cId="2631617612" sldId="332"/>
            <ac:spMk id="12" creationId="{1015A5FA-4262-43A9-95FF-2691E0ED7E1D}"/>
          </ac:spMkLst>
        </pc:spChg>
        <pc:spChg chg="add del mod">
          <ac:chgData name="Ben Tielens" userId="7a06051d-ea3a-44cc-b2c6-61a981b84b84" providerId="ADAL" clId="{667FB79B-7885-4705-974B-0E2AB198C647}" dt="2022-03-30T08:07:46.824" v="1628"/>
          <ac:spMkLst>
            <pc:docMk/>
            <pc:sldMk cId="2631617612" sldId="332"/>
            <ac:spMk id="13" creationId="{94B10CD2-E8E0-45F0-9836-3C69994376DC}"/>
          </ac:spMkLst>
        </pc:spChg>
        <pc:spChg chg="add del mod">
          <ac:chgData name="Ben Tielens" userId="7a06051d-ea3a-44cc-b2c6-61a981b84b84" providerId="ADAL" clId="{667FB79B-7885-4705-974B-0E2AB198C647}" dt="2022-03-30T08:06:30.591" v="1613"/>
          <ac:spMkLst>
            <pc:docMk/>
            <pc:sldMk cId="2631617612" sldId="332"/>
            <ac:spMk id="14" creationId="{5B09B61A-B02D-439C-83B5-D45972BFC855}"/>
          </ac:spMkLst>
        </pc:spChg>
        <pc:spChg chg="add del mod">
          <ac:chgData name="Ben Tielens" userId="7a06051d-ea3a-44cc-b2c6-61a981b84b84" providerId="ADAL" clId="{667FB79B-7885-4705-974B-0E2AB198C647}" dt="2022-03-30T08:07:46.826" v="1630"/>
          <ac:spMkLst>
            <pc:docMk/>
            <pc:sldMk cId="2631617612" sldId="332"/>
            <ac:spMk id="15" creationId="{00FE4CF8-17AB-4527-8C31-A1144577D078}"/>
          </ac:spMkLst>
        </pc:spChg>
        <pc:spChg chg="add del mod">
          <ac:chgData name="Ben Tielens" userId="7a06051d-ea3a-44cc-b2c6-61a981b84b84" providerId="ADAL" clId="{667FB79B-7885-4705-974B-0E2AB198C647}" dt="2022-03-30T08:09:23.215" v="1638" actId="21"/>
          <ac:spMkLst>
            <pc:docMk/>
            <pc:sldMk cId="2631617612" sldId="332"/>
            <ac:spMk id="18" creationId="{CDFBB11E-1E58-42B9-BDAF-9D7D24BC4C97}"/>
          </ac:spMkLst>
        </pc:spChg>
        <pc:spChg chg="add del">
          <ac:chgData name="Ben Tielens" userId="7a06051d-ea3a-44cc-b2c6-61a981b84b84" providerId="ADAL" clId="{667FB79B-7885-4705-974B-0E2AB198C647}" dt="2022-03-30T08:11:34.848" v="1648" actId="22"/>
          <ac:spMkLst>
            <pc:docMk/>
            <pc:sldMk cId="2631617612" sldId="332"/>
            <ac:spMk id="22" creationId="{9F9CBC55-E507-4111-8BED-8E76F78E651A}"/>
          </ac:spMkLst>
        </pc:spChg>
        <pc:graphicFrameChg chg="add del mod">
          <ac:chgData name="Ben Tielens" userId="7a06051d-ea3a-44cc-b2c6-61a981b84b84" providerId="ADAL" clId="{667FB79B-7885-4705-974B-0E2AB198C647}" dt="2022-03-30T08:04:01.603" v="1582" actId="21"/>
          <ac:graphicFrameMkLst>
            <pc:docMk/>
            <pc:sldMk cId="2631617612" sldId="332"/>
            <ac:graphicFrameMk id="3" creationId="{FBD1AFD6-81E7-4EAD-8636-F375A0C9DA30}"/>
          </ac:graphicFrameMkLst>
        </pc:graphicFrameChg>
        <pc:graphicFrameChg chg="add del mod">
          <ac:chgData name="Ben Tielens" userId="7a06051d-ea3a-44cc-b2c6-61a981b84b84" providerId="ADAL" clId="{667FB79B-7885-4705-974B-0E2AB198C647}" dt="2022-03-30T08:04:07.299" v="1584" actId="21"/>
          <ac:graphicFrameMkLst>
            <pc:docMk/>
            <pc:sldMk cId="2631617612" sldId="332"/>
            <ac:graphicFrameMk id="9" creationId="{B960EAF4-01E3-4543-9753-963E0259D402}"/>
          </ac:graphicFrameMkLst>
        </pc:graphicFrameChg>
        <pc:graphicFrameChg chg="add del mod">
          <ac:chgData name="Ben Tielens" userId="7a06051d-ea3a-44cc-b2c6-61a981b84b84" providerId="ADAL" clId="{667FB79B-7885-4705-974B-0E2AB198C647}" dt="2022-03-30T08:04:19.595" v="1587" actId="21"/>
          <ac:graphicFrameMkLst>
            <pc:docMk/>
            <pc:sldMk cId="2631617612" sldId="332"/>
            <ac:graphicFrameMk id="10" creationId="{983DE6C4-66F8-4F38-8A06-8865BF963ED3}"/>
          </ac:graphicFrameMkLst>
        </pc:graphicFrameChg>
        <pc:picChg chg="del">
          <ac:chgData name="Ben Tielens" userId="7a06051d-ea3a-44cc-b2c6-61a981b84b84" providerId="ADAL" clId="{667FB79B-7885-4705-974B-0E2AB198C647}" dt="2022-03-29T16:10:22.923" v="1568" actId="21"/>
          <ac:picMkLst>
            <pc:docMk/>
            <pc:sldMk cId="2631617612" sldId="332"/>
            <ac:picMk id="8" creationId="{5ED11C89-8241-4972-B88B-0B6AFE682ED6}"/>
          </ac:picMkLst>
        </pc:picChg>
        <pc:picChg chg="add del mod">
          <ac:chgData name="Ben Tielens" userId="7a06051d-ea3a-44cc-b2c6-61a981b84b84" providerId="ADAL" clId="{667FB79B-7885-4705-974B-0E2AB198C647}" dt="2022-03-30T08:07:45.550" v="1626" actId="22"/>
          <ac:picMkLst>
            <pc:docMk/>
            <pc:sldMk cId="2631617612" sldId="332"/>
            <ac:picMk id="17" creationId="{7F3F370C-EB34-48CE-8C94-6BF76230B1EF}"/>
          </ac:picMkLst>
        </pc:picChg>
        <pc:picChg chg="add del mod">
          <ac:chgData name="Ben Tielens" userId="7a06051d-ea3a-44cc-b2c6-61a981b84b84" providerId="ADAL" clId="{667FB79B-7885-4705-974B-0E2AB198C647}" dt="2022-03-30T08:10:30.808" v="1646"/>
          <ac:picMkLst>
            <pc:docMk/>
            <pc:sldMk cId="2631617612" sldId="332"/>
            <ac:picMk id="19" creationId="{704E1C2A-3639-4DEF-A292-7B690FA62CA5}"/>
          </ac:picMkLst>
        </pc:picChg>
        <pc:picChg chg="add mod">
          <ac:chgData name="Ben Tielens" userId="7a06051d-ea3a-44cc-b2c6-61a981b84b84" providerId="ADAL" clId="{667FB79B-7885-4705-974B-0E2AB198C647}" dt="2022-03-30T08:12:26.555" v="1658" actId="14100"/>
          <ac:picMkLst>
            <pc:docMk/>
            <pc:sldMk cId="2631617612" sldId="332"/>
            <ac:picMk id="23" creationId="{90A8C3EE-E601-43DD-BDE4-E48140C0350C}"/>
          </ac:picMkLst>
        </pc:picChg>
        <pc:picChg chg="add del mod">
          <ac:chgData name="Ben Tielens" userId="7a06051d-ea3a-44cc-b2c6-61a981b84b84" providerId="ADAL" clId="{667FB79B-7885-4705-974B-0E2AB198C647}" dt="2022-03-30T08:05:36.208" v="1603" actId="21"/>
          <ac:picMkLst>
            <pc:docMk/>
            <pc:sldMk cId="2631617612" sldId="332"/>
            <ac:picMk id="2049" creationId="{F5D6721A-DB27-4615-8552-E2412CC2DE5F}"/>
          </ac:picMkLst>
        </pc:picChg>
      </pc:sldChg>
      <pc:sldChg chg="delSp modSp new mod">
        <pc:chgData name="Ben Tielens" userId="7a06051d-ea3a-44cc-b2c6-61a981b84b84" providerId="ADAL" clId="{667FB79B-7885-4705-974B-0E2AB198C647}" dt="2022-03-30T08:19:05.696" v="1896" actId="113"/>
        <pc:sldMkLst>
          <pc:docMk/>
          <pc:sldMk cId="2738783468" sldId="333"/>
        </pc:sldMkLst>
        <pc:spChg chg="del">
          <ac:chgData name="Ben Tielens" userId="7a06051d-ea3a-44cc-b2c6-61a981b84b84" providerId="ADAL" clId="{667FB79B-7885-4705-974B-0E2AB198C647}" dt="2022-03-30T08:08:31.072" v="1635" actId="21"/>
          <ac:spMkLst>
            <pc:docMk/>
            <pc:sldMk cId="2738783468" sldId="333"/>
            <ac:spMk id="2" creationId="{3285695E-435F-4C2A-AEC4-4B1893A3FC24}"/>
          </ac:spMkLst>
        </pc:spChg>
        <pc:spChg chg="mod">
          <ac:chgData name="Ben Tielens" userId="7a06051d-ea3a-44cc-b2c6-61a981b84b84" providerId="ADAL" clId="{667FB79B-7885-4705-974B-0E2AB198C647}" dt="2022-03-30T08:19:05.696" v="1896" actId="113"/>
          <ac:spMkLst>
            <pc:docMk/>
            <pc:sldMk cId="2738783468" sldId="333"/>
            <ac:spMk id="3" creationId="{A0EF7BCA-C9F2-4471-982F-E94C54AE29C0}"/>
          </ac:spMkLst>
        </pc:spChg>
      </pc:sldChg>
    </pc:docChg>
  </pc:docChgLst>
  <pc:docChgLst>
    <pc:chgData name="Ben Tielens" userId="7a06051d-ea3a-44cc-b2c6-61a981b84b84" providerId="ADAL" clId="{C8C5F8EE-45AC-405D-9D81-DB106AA90002}"/>
    <pc:docChg chg="undo custSel addSld delSld modSld sldOrd">
      <pc:chgData name="Ben Tielens" userId="7a06051d-ea3a-44cc-b2c6-61a981b84b84" providerId="ADAL" clId="{C8C5F8EE-45AC-405D-9D81-DB106AA90002}" dt="2022-06-15T15:51:09.770" v="6515" actId="122"/>
      <pc:docMkLst>
        <pc:docMk/>
      </pc:docMkLst>
      <pc:sldChg chg="modSp mod">
        <pc:chgData name="Ben Tielens" userId="7a06051d-ea3a-44cc-b2c6-61a981b84b84" providerId="ADAL" clId="{C8C5F8EE-45AC-405D-9D81-DB106AA90002}" dt="2022-06-15T15:35:52.138" v="6420" actId="122"/>
        <pc:sldMkLst>
          <pc:docMk/>
          <pc:sldMk cId="0" sldId="256"/>
        </pc:sldMkLst>
        <pc:spChg chg="mod">
          <ac:chgData name="Ben Tielens" userId="7a06051d-ea3a-44cc-b2c6-61a981b84b84" providerId="ADAL" clId="{C8C5F8EE-45AC-405D-9D81-DB106AA90002}" dt="2022-06-15T15:35:52.138" v="6420" actId="122"/>
          <ac:spMkLst>
            <pc:docMk/>
            <pc:sldMk cId="0" sldId="256"/>
            <ac:spMk id="2" creationId="{A41D7706-2472-48F0-931E-E3F3CC172A6E}"/>
          </ac:spMkLst>
        </pc:spChg>
        <pc:grpChg chg="mod">
          <ac:chgData name="Ben Tielens" userId="7a06051d-ea3a-44cc-b2c6-61a981b84b84" providerId="ADAL" clId="{C8C5F8EE-45AC-405D-9D81-DB106AA90002}" dt="2022-06-15T15:09:30.060" v="6328" actId="14100"/>
          <ac:grpSpMkLst>
            <pc:docMk/>
            <pc:sldMk cId="0" sldId="256"/>
            <ac:grpSpMk id="17" creationId="{2F2A4624-5101-4424-950F-5A24B199E2D8}"/>
          </ac:grpSpMkLst>
        </pc:grpChg>
        <pc:picChg chg="mod">
          <ac:chgData name="Ben Tielens" userId="7a06051d-ea3a-44cc-b2c6-61a981b84b84" providerId="ADAL" clId="{C8C5F8EE-45AC-405D-9D81-DB106AA90002}" dt="2022-06-15T09:58:40.048" v="4706" actId="14100"/>
          <ac:picMkLst>
            <pc:docMk/>
            <pc:sldMk cId="0" sldId="256"/>
            <ac:picMk id="15" creationId="{75DFF969-E664-48C2-B3B2-6EED89673545}"/>
          </ac:picMkLst>
        </pc:picChg>
        <pc:picChg chg="mod">
          <ac:chgData name="Ben Tielens" userId="7a06051d-ea3a-44cc-b2c6-61a981b84b84" providerId="ADAL" clId="{C8C5F8EE-45AC-405D-9D81-DB106AA90002}" dt="2022-06-15T15:09:30.060" v="6328" actId="14100"/>
          <ac:picMkLst>
            <pc:docMk/>
            <pc:sldMk cId="0" sldId="256"/>
            <ac:picMk id="18" creationId="{A15AAEA0-C60C-424E-86FB-E539806BF110}"/>
          </ac:picMkLst>
        </pc:picChg>
        <pc:picChg chg="mod">
          <ac:chgData name="Ben Tielens" userId="7a06051d-ea3a-44cc-b2c6-61a981b84b84" providerId="ADAL" clId="{C8C5F8EE-45AC-405D-9D81-DB106AA90002}" dt="2022-06-15T15:09:30.060" v="6328" actId="14100"/>
          <ac:picMkLst>
            <pc:docMk/>
            <pc:sldMk cId="0" sldId="256"/>
            <ac:picMk id="19" creationId="{C4951844-4FFC-4795-A6D6-90CB599C23A2}"/>
          </ac:picMkLst>
        </pc:picChg>
        <pc:picChg chg="mod">
          <ac:chgData name="Ben Tielens" userId="7a06051d-ea3a-44cc-b2c6-61a981b84b84" providerId="ADAL" clId="{C8C5F8EE-45AC-405D-9D81-DB106AA90002}" dt="2022-06-15T15:09:30.060" v="6328" actId="14100"/>
          <ac:picMkLst>
            <pc:docMk/>
            <pc:sldMk cId="0" sldId="256"/>
            <ac:picMk id="20" creationId="{EFAC5032-DE9B-469D-AF08-B5A478B4BC21}"/>
          </ac:picMkLst>
        </pc:picChg>
        <pc:picChg chg="mod">
          <ac:chgData name="Ben Tielens" userId="7a06051d-ea3a-44cc-b2c6-61a981b84b84" providerId="ADAL" clId="{C8C5F8EE-45AC-405D-9D81-DB106AA90002}" dt="2022-06-15T15:09:30.060" v="6328" actId="14100"/>
          <ac:picMkLst>
            <pc:docMk/>
            <pc:sldMk cId="0" sldId="256"/>
            <ac:picMk id="21" creationId="{D2751317-387B-4941-AA6D-642978D59861}"/>
          </ac:picMkLst>
        </pc:picChg>
        <pc:picChg chg="mod">
          <ac:chgData name="Ben Tielens" userId="7a06051d-ea3a-44cc-b2c6-61a981b84b84" providerId="ADAL" clId="{C8C5F8EE-45AC-405D-9D81-DB106AA90002}" dt="2022-06-15T15:09:30.060" v="6328" actId="14100"/>
          <ac:picMkLst>
            <pc:docMk/>
            <pc:sldMk cId="0" sldId="256"/>
            <ac:picMk id="22" creationId="{2C4D977B-B2C8-4E63-BD32-CE46AFAE9E4B}"/>
          </ac:picMkLst>
        </pc:picChg>
      </pc:sldChg>
      <pc:sldChg chg="del">
        <pc:chgData name="Ben Tielens" userId="7a06051d-ea3a-44cc-b2c6-61a981b84b84" providerId="ADAL" clId="{C8C5F8EE-45AC-405D-9D81-DB106AA90002}" dt="2022-06-15T09:44:07.137" v="4564" actId="2696"/>
        <pc:sldMkLst>
          <pc:docMk/>
          <pc:sldMk cId="0" sldId="261"/>
        </pc:sldMkLst>
      </pc:sldChg>
      <pc:sldChg chg="delSp del mod">
        <pc:chgData name="Ben Tielens" userId="7a06051d-ea3a-44cc-b2c6-61a981b84b84" providerId="ADAL" clId="{C8C5F8EE-45AC-405D-9D81-DB106AA90002}" dt="2022-06-15T09:49:48.422" v="4642" actId="2696"/>
        <pc:sldMkLst>
          <pc:docMk/>
          <pc:sldMk cId="0" sldId="262"/>
        </pc:sldMkLst>
        <pc:picChg chg="del">
          <ac:chgData name="Ben Tielens" userId="7a06051d-ea3a-44cc-b2c6-61a981b84b84" providerId="ADAL" clId="{C8C5F8EE-45AC-405D-9D81-DB106AA90002}" dt="2022-06-15T09:46:56.735" v="4618" actId="21"/>
          <ac:picMkLst>
            <pc:docMk/>
            <pc:sldMk cId="0" sldId="262"/>
            <ac:picMk id="30" creationId="{66B24080-F21E-4643-A5DD-36BFAB487A90}"/>
          </ac:picMkLst>
        </pc:picChg>
      </pc:sldChg>
      <pc:sldChg chg="del">
        <pc:chgData name="Ben Tielens" userId="7a06051d-ea3a-44cc-b2c6-61a981b84b84" providerId="ADAL" clId="{C8C5F8EE-45AC-405D-9D81-DB106AA90002}" dt="2022-06-15T09:44:17.777" v="4567" actId="2696"/>
        <pc:sldMkLst>
          <pc:docMk/>
          <pc:sldMk cId="0" sldId="273"/>
        </pc:sldMkLst>
      </pc:sldChg>
      <pc:sldChg chg="del">
        <pc:chgData name="Ben Tielens" userId="7a06051d-ea3a-44cc-b2c6-61a981b84b84" providerId="ADAL" clId="{C8C5F8EE-45AC-405D-9D81-DB106AA90002}" dt="2022-06-15T09:43:52.262" v="4560" actId="2696"/>
        <pc:sldMkLst>
          <pc:docMk/>
          <pc:sldMk cId="3771166410" sldId="297"/>
        </pc:sldMkLst>
      </pc:sldChg>
      <pc:sldChg chg="del">
        <pc:chgData name="Ben Tielens" userId="7a06051d-ea3a-44cc-b2c6-61a981b84b84" providerId="ADAL" clId="{C8C5F8EE-45AC-405D-9D81-DB106AA90002}" dt="2022-06-15T09:43:59.940" v="4562" actId="2696"/>
        <pc:sldMkLst>
          <pc:docMk/>
          <pc:sldMk cId="877331050" sldId="298"/>
        </pc:sldMkLst>
      </pc:sldChg>
      <pc:sldChg chg="del">
        <pc:chgData name="Ben Tielens" userId="7a06051d-ea3a-44cc-b2c6-61a981b84b84" providerId="ADAL" clId="{C8C5F8EE-45AC-405D-9D81-DB106AA90002}" dt="2022-06-15T09:43:46.846" v="4558" actId="2696"/>
        <pc:sldMkLst>
          <pc:docMk/>
          <pc:sldMk cId="478726525" sldId="302"/>
        </pc:sldMkLst>
      </pc:sldChg>
      <pc:sldChg chg="del">
        <pc:chgData name="Ben Tielens" userId="7a06051d-ea3a-44cc-b2c6-61a981b84b84" providerId="ADAL" clId="{C8C5F8EE-45AC-405D-9D81-DB106AA90002}" dt="2022-06-15T09:44:10.398" v="4565" actId="2696"/>
        <pc:sldMkLst>
          <pc:docMk/>
          <pc:sldMk cId="3743329181" sldId="303"/>
        </pc:sldMkLst>
      </pc:sldChg>
      <pc:sldChg chg="del">
        <pc:chgData name="Ben Tielens" userId="7a06051d-ea3a-44cc-b2c6-61a981b84b84" providerId="ADAL" clId="{C8C5F8EE-45AC-405D-9D81-DB106AA90002}" dt="2022-06-15T09:43:42.904" v="4557" actId="2696"/>
        <pc:sldMkLst>
          <pc:docMk/>
          <pc:sldMk cId="2084261505" sldId="316"/>
        </pc:sldMkLst>
      </pc:sldChg>
      <pc:sldChg chg="del">
        <pc:chgData name="Ben Tielens" userId="7a06051d-ea3a-44cc-b2c6-61a981b84b84" providerId="ADAL" clId="{C8C5F8EE-45AC-405D-9D81-DB106AA90002}" dt="2022-06-15T09:44:13.443" v="4566" actId="2696"/>
        <pc:sldMkLst>
          <pc:docMk/>
          <pc:sldMk cId="1485947707" sldId="317"/>
        </pc:sldMkLst>
      </pc:sldChg>
      <pc:sldChg chg="modSp mod">
        <pc:chgData name="Ben Tielens" userId="7a06051d-ea3a-44cc-b2c6-61a981b84b84" providerId="ADAL" clId="{C8C5F8EE-45AC-405D-9D81-DB106AA90002}" dt="2022-06-15T15:35:44.747" v="6419" actId="122"/>
        <pc:sldMkLst>
          <pc:docMk/>
          <pc:sldMk cId="559529313" sldId="319"/>
        </pc:sldMkLst>
        <pc:spChg chg="mod">
          <ac:chgData name="Ben Tielens" userId="7a06051d-ea3a-44cc-b2c6-61a981b84b84" providerId="ADAL" clId="{C8C5F8EE-45AC-405D-9D81-DB106AA90002}" dt="2022-06-15T15:35:44.747" v="6419" actId="122"/>
          <ac:spMkLst>
            <pc:docMk/>
            <pc:sldMk cId="559529313" sldId="319"/>
            <ac:spMk id="2" creationId="{00000000-0000-0000-0000-000000000000}"/>
          </ac:spMkLst>
        </pc:spChg>
        <pc:spChg chg="mod">
          <ac:chgData name="Ben Tielens" userId="7a06051d-ea3a-44cc-b2c6-61a981b84b84" providerId="ADAL" clId="{C8C5F8EE-45AC-405D-9D81-DB106AA90002}" dt="2022-06-15T14:46:40.218" v="6267" actId="20577"/>
          <ac:spMkLst>
            <pc:docMk/>
            <pc:sldMk cId="559529313" sldId="319"/>
            <ac:spMk id="4" creationId="{00000000-0000-0000-0000-000000000000}"/>
          </ac:spMkLst>
        </pc:spChg>
        <pc:grpChg chg="mod">
          <ac:chgData name="Ben Tielens" userId="7a06051d-ea3a-44cc-b2c6-61a981b84b84" providerId="ADAL" clId="{C8C5F8EE-45AC-405D-9D81-DB106AA90002}" dt="2022-06-15T15:09:35.589" v="6329" actId="14100"/>
          <ac:grpSpMkLst>
            <pc:docMk/>
            <pc:sldMk cId="559529313" sldId="319"/>
            <ac:grpSpMk id="15" creationId="{E5853F43-3A57-4100-806F-8ABAB5D31EEB}"/>
          </ac:grpSpMkLst>
        </pc:grpChg>
        <pc:picChg chg="mod">
          <ac:chgData name="Ben Tielens" userId="7a06051d-ea3a-44cc-b2c6-61a981b84b84" providerId="ADAL" clId="{C8C5F8EE-45AC-405D-9D81-DB106AA90002}" dt="2022-06-15T15:09:35.589" v="6329" actId="14100"/>
          <ac:picMkLst>
            <pc:docMk/>
            <pc:sldMk cId="559529313" sldId="319"/>
            <ac:picMk id="16" creationId="{C54F04A4-8584-410D-8A1F-E94C63B59716}"/>
          </ac:picMkLst>
        </pc:picChg>
        <pc:picChg chg="mod">
          <ac:chgData name="Ben Tielens" userId="7a06051d-ea3a-44cc-b2c6-61a981b84b84" providerId="ADAL" clId="{C8C5F8EE-45AC-405D-9D81-DB106AA90002}" dt="2022-06-15T15:09:35.589" v="6329" actId="14100"/>
          <ac:picMkLst>
            <pc:docMk/>
            <pc:sldMk cId="559529313" sldId="319"/>
            <ac:picMk id="17" creationId="{D3DBC0F7-B24D-4D83-AB3D-23B5F5609ACE}"/>
          </ac:picMkLst>
        </pc:picChg>
        <pc:picChg chg="mod">
          <ac:chgData name="Ben Tielens" userId="7a06051d-ea3a-44cc-b2c6-61a981b84b84" providerId="ADAL" clId="{C8C5F8EE-45AC-405D-9D81-DB106AA90002}" dt="2022-06-15T15:09:35.589" v="6329" actId="14100"/>
          <ac:picMkLst>
            <pc:docMk/>
            <pc:sldMk cId="559529313" sldId="319"/>
            <ac:picMk id="18" creationId="{BD23A6F3-7E62-478A-A2AA-2E6668665121}"/>
          </ac:picMkLst>
        </pc:picChg>
        <pc:picChg chg="mod">
          <ac:chgData name="Ben Tielens" userId="7a06051d-ea3a-44cc-b2c6-61a981b84b84" providerId="ADAL" clId="{C8C5F8EE-45AC-405D-9D81-DB106AA90002}" dt="2022-06-15T15:09:35.589" v="6329" actId="14100"/>
          <ac:picMkLst>
            <pc:docMk/>
            <pc:sldMk cId="559529313" sldId="319"/>
            <ac:picMk id="19" creationId="{03FCCDBA-D491-438E-9ADE-D6D8963C3F7C}"/>
          </ac:picMkLst>
        </pc:picChg>
        <pc:picChg chg="mod">
          <ac:chgData name="Ben Tielens" userId="7a06051d-ea3a-44cc-b2c6-61a981b84b84" providerId="ADAL" clId="{C8C5F8EE-45AC-405D-9D81-DB106AA90002}" dt="2022-06-15T15:09:35.589" v="6329" actId="14100"/>
          <ac:picMkLst>
            <pc:docMk/>
            <pc:sldMk cId="559529313" sldId="319"/>
            <ac:picMk id="20" creationId="{D779387E-9EDE-4EA4-B4B0-C95059B1A96E}"/>
          </ac:picMkLst>
        </pc:picChg>
      </pc:sldChg>
      <pc:sldChg chg="del">
        <pc:chgData name="Ben Tielens" userId="7a06051d-ea3a-44cc-b2c6-61a981b84b84" providerId="ADAL" clId="{C8C5F8EE-45AC-405D-9D81-DB106AA90002}" dt="2022-06-15T09:44:02.901" v="4563" actId="2696"/>
        <pc:sldMkLst>
          <pc:docMk/>
          <pc:sldMk cId="2928998705" sldId="320"/>
        </pc:sldMkLst>
      </pc:sldChg>
      <pc:sldChg chg="del ord">
        <pc:chgData name="Ben Tielens" userId="7a06051d-ea3a-44cc-b2c6-61a981b84b84" providerId="ADAL" clId="{C8C5F8EE-45AC-405D-9D81-DB106AA90002}" dt="2022-06-15T09:44:27.509" v="4568" actId="2696"/>
        <pc:sldMkLst>
          <pc:docMk/>
          <pc:sldMk cId="3680339609" sldId="321"/>
        </pc:sldMkLst>
      </pc:sldChg>
      <pc:sldChg chg="modSp mod">
        <pc:chgData name="Ben Tielens" userId="7a06051d-ea3a-44cc-b2c6-61a981b84b84" providerId="ADAL" clId="{C8C5F8EE-45AC-405D-9D81-DB106AA90002}" dt="2022-06-15T15:35:40.713" v="6418" actId="122"/>
        <pc:sldMkLst>
          <pc:docMk/>
          <pc:sldMk cId="999763162" sldId="322"/>
        </pc:sldMkLst>
        <pc:spChg chg="mod">
          <ac:chgData name="Ben Tielens" userId="7a06051d-ea3a-44cc-b2c6-61a981b84b84" providerId="ADAL" clId="{C8C5F8EE-45AC-405D-9D81-DB106AA90002}" dt="2022-06-15T15:35:40.713" v="6418" actId="122"/>
          <ac:spMkLst>
            <pc:docMk/>
            <pc:sldMk cId="999763162" sldId="322"/>
            <ac:spMk id="2" creationId="{00000000-0000-0000-0000-000000000000}"/>
          </ac:spMkLst>
        </pc:spChg>
        <pc:spChg chg="mod">
          <ac:chgData name="Ben Tielens" userId="7a06051d-ea3a-44cc-b2c6-61a981b84b84" providerId="ADAL" clId="{C8C5F8EE-45AC-405D-9D81-DB106AA90002}" dt="2022-06-15T14:43:23.762" v="6226" actId="20577"/>
          <ac:spMkLst>
            <pc:docMk/>
            <pc:sldMk cId="999763162" sldId="322"/>
            <ac:spMk id="4" creationId="{00000000-0000-0000-0000-000000000000}"/>
          </ac:spMkLst>
        </pc:spChg>
        <pc:grpChg chg="mod">
          <ac:chgData name="Ben Tielens" userId="7a06051d-ea3a-44cc-b2c6-61a981b84b84" providerId="ADAL" clId="{C8C5F8EE-45AC-405D-9D81-DB106AA90002}" dt="2022-06-15T15:09:40.556" v="6330" actId="14100"/>
          <ac:grpSpMkLst>
            <pc:docMk/>
            <pc:sldMk cId="999763162" sldId="322"/>
            <ac:grpSpMk id="15" creationId="{E5853F43-3A57-4100-806F-8ABAB5D31EEB}"/>
          </ac:grpSpMkLst>
        </pc:grpChg>
        <pc:picChg chg="mod">
          <ac:chgData name="Ben Tielens" userId="7a06051d-ea3a-44cc-b2c6-61a981b84b84" providerId="ADAL" clId="{C8C5F8EE-45AC-405D-9D81-DB106AA90002}" dt="2022-06-15T15:09:40.556" v="6330" actId="14100"/>
          <ac:picMkLst>
            <pc:docMk/>
            <pc:sldMk cId="999763162" sldId="322"/>
            <ac:picMk id="16" creationId="{C54F04A4-8584-410D-8A1F-E94C63B59716}"/>
          </ac:picMkLst>
        </pc:picChg>
        <pc:picChg chg="mod">
          <ac:chgData name="Ben Tielens" userId="7a06051d-ea3a-44cc-b2c6-61a981b84b84" providerId="ADAL" clId="{C8C5F8EE-45AC-405D-9D81-DB106AA90002}" dt="2022-06-15T15:09:40.556" v="6330" actId="14100"/>
          <ac:picMkLst>
            <pc:docMk/>
            <pc:sldMk cId="999763162" sldId="322"/>
            <ac:picMk id="17" creationId="{D3DBC0F7-B24D-4D83-AB3D-23B5F5609ACE}"/>
          </ac:picMkLst>
        </pc:picChg>
        <pc:picChg chg="mod">
          <ac:chgData name="Ben Tielens" userId="7a06051d-ea3a-44cc-b2c6-61a981b84b84" providerId="ADAL" clId="{C8C5F8EE-45AC-405D-9D81-DB106AA90002}" dt="2022-06-15T15:09:40.556" v="6330" actId="14100"/>
          <ac:picMkLst>
            <pc:docMk/>
            <pc:sldMk cId="999763162" sldId="322"/>
            <ac:picMk id="18" creationId="{BD23A6F3-7E62-478A-A2AA-2E6668665121}"/>
          </ac:picMkLst>
        </pc:picChg>
        <pc:picChg chg="mod">
          <ac:chgData name="Ben Tielens" userId="7a06051d-ea3a-44cc-b2c6-61a981b84b84" providerId="ADAL" clId="{C8C5F8EE-45AC-405D-9D81-DB106AA90002}" dt="2022-06-15T15:09:40.556" v="6330" actId="14100"/>
          <ac:picMkLst>
            <pc:docMk/>
            <pc:sldMk cId="999763162" sldId="322"/>
            <ac:picMk id="19" creationId="{03FCCDBA-D491-438E-9ADE-D6D8963C3F7C}"/>
          </ac:picMkLst>
        </pc:picChg>
        <pc:picChg chg="mod">
          <ac:chgData name="Ben Tielens" userId="7a06051d-ea3a-44cc-b2c6-61a981b84b84" providerId="ADAL" clId="{C8C5F8EE-45AC-405D-9D81-DB106AA90002}" dt="2022-06-15T15:09:40.556" v="6330" actId="14100"/>
          <ac:picMkLst>
            <pc:docMk/>
            <pc:sldMk cId="999763162" sldId="322"/>
            <ac:picMk id="20" creationId="{D779387E-9EDE-4EA4-B4B0-C95059B1A96E}"/>
          </ac:picMkLst>
        </pc:picChg>
      </pc:sldChg>
      <pc:sldChg chg="addSp delSp modSp mod">
        <pc:chgData name="Ben Tielens" userId="7a06051d-ea3a-44cc-b2c6-61a981b84b84" providerId="ADAL" clId="{C8C5F8EE-45AC-405D-9D81-DB106AA90002}" dt="2022-06-15T15:48:55.016" v="6492" actId="1076"/>
        <pc:sldMkLst>
          <pc:docMk/>
          <pc:sldMk cId="1356662788" sldId="323"/>
        </pc:sldMkLst>
        <pc:spChg chg="mod">
          <ac:chgData name="Ben Tielens" userId="7a06051d-ea3a-44cc-b2c6-61a981b84b84" providerId="ADAL" clId="{C8C5F8EE-45AC-405D-9D81-DB106AA90002}" dt="2022-06-15T15:36:14.746" v="6422" actId="122"/>
          <ac:spMkLst>
            <pc:docMk/>
            <pc:sldMk cId="1356662788" sldId="323"/>
            <ac:spMk id="2" creationId="{00000000-0000-0000-0000-000000000000}"/>
          </ac:spMkLst>
        </pc:spChg>
        <pc:grpChg chg="add del mod">
          <ac:chgData name="Ben Tielens" userId="7a06051d-ea3a-44cc-b2c6-61a981b84b84" providerId="ADAL" clId="{C8C5F8EE-45AC-405D-9D81-DB106AA90002}" dt="2022-06-15T15:48:10.688" v="6488" actId="21"/>
          <ac:grpSpMkLst>
            <pc:docMk/>
            <pc:sldMk cId="1356662788" sldId="323"/>
            <ac:grpSpMk id="5" creationId="{7101BCC1-312C-4FA1-8CE3-32A55344E184}"/>
          </ac:grpSpMkLst>
        </pc:grpChg>
        <pc:picChg chg="del">
          <ac:chgData name="Ben Tielens" userId="7a06051d-ea3a-44cc-b2c6-61a981b84b84" providerId="ADAL" clId="{C8C5F8EE-45AC-405D-9D81-DB106AA90002}" dt="2022-06-15T11:39:40.835" v="5769" actId="21"/>
          <ac:picMkLst>
            <pc:docMk/>
            <pc:sldMk cId="1356662788" sldId="323"/>
            <ac:picMk id="3" creationId="{00000000-0000-0000-0000-000000000000}"/>
          </ac:picMkLst>
        </pc:picChg>
        <pc:picChg chg="add del">
          <ac:chgData name="Ben Tielens" userId="7a06051d-ea3a-44cc-b2c6-61a981b84b84" providerId="ADAL" clId="{C8C5F8EE-45AC-405D-9D81-DB106AA90002}" dt="2022-06-15T11:39:35.866" v="5768"/>
          <ac:picMkLst>
            <pc:docMk/>
            <pc:sldMk cId="1356662788" sldId="323"/>
            <ac:picMk id="5" creationId="{D4FE1173-C9BA-48D1-ABB8-811D2C6CE88F}"/>
          </ac:picMkLst>
        </pc:picChg>
        <pc:picChg chg="mod">
          <ac:chgData name="Ben Tielens" userId="7a06051d-ea3a-44cc-b2c6-61a981b84b84" providerId="ADAL" clId="{C8C5F8EE-45AC-405D-9D81-DB106AA90002}" dt="2022-06-15T15:12:32.410" v="6353" actId="14100"/>
          <ac:picMkLst>
            <pc:docMk/>
            <pc:sldMk cId="1356662788" sldId="323"/>
            <ac:picMk id="6" creationId="{1A06785D-20EE-4250-8B85-4F7387F452A2}"/>
          </ac:picMkLst>
        </pc:picChg>
        <pc:picChg chg="mod">
          <ac:chgData name="Ben Tielens" userId="7a06051d-ea3a-44cc-b2c6-61a981b84b84" providerId="ADAL" clId="{C8C5F8EE-45AC-405D-9D81-DB106AA90002}" dt="2022-06-15T15:12:32.410" v="6353" actId="14100"/>
          <ac:picMkLst>
            <pc:docMk/>
            <pc:sldMk cId="1356662788" sldId="323"/>
            <ac:picMk id="7" creationId="{779CF0A2-C55F-4458-BC23-30087308AA21}"/>
          </ac:picMkLst>
        </pc:picChg>
        <pc:picChg chg="mod">
          <ac:chgData name="Ben Tielens" userId="7a06051d-ea3a-44cc-b2c6-61a981b84b84" providerId="ADAL" clId="{C8C5F8EE-45AC-405D-9D81-DB106AA90002}" dt="2022-06-15T15:12:32.410" v="6353" actId="14100"/>
          <ac:picMkLst>
            <pc:docMk/>
            <pc:sldMk cId="1356662788" sldId="323"/>
            <ac:picMk id="8" creationId="{DAAA8C31-2409-4F2C-8F0E-20FB497FC8B3}"/>
          </ac:picMkLst>
        </pc:picChg>
        <pc:picChg chg="mod">
          <ac:chgData name="Ben Tielens" userId="7a06051d-ea3a-44cc-b2c6-61a981b84b84" providerId="ADAL" clId="{C8C5F8EE-45AC-405D-9D81-DB106AA90002}" dt="2022-06-15T15:12:32.410" v="6353" actId="14100"/>
          <ac:picMkLst>
            <pc:docMk/>
            <pc:sldMk cId="1356662788" sldId="323"/>
            <ac:picMk id="9" creationId="{DEACDD48-8A39-478E-9FD1-DEED8C5C9C4C}"/>
          </ac:picMkLst>
        </pc:picChg>
        <pc:picChg chg="mod">
          <ac:chgData name="Ben Tielens" userId="7a06051d-ea3a-44cc-b2c6-61a981b84b84" providerId="ADAL" clId="{C8C5F8EE-45AC-405D-9D81-DB106AA90002}" dt="2022-06-15T15:12:32.410" v="6353" actId="14100"/>
          <ac:picMkLst>
            <pc:docMk/>
            <pc:sldMk cId="1356662788" sldId="323"/>
            <ac:picMk id="10" creationId="{40069157-98E9-4269-94A0-F0685AE99B53}"/>
          </ac:picMkLst>
        </pc:picChg>
        <pc:picChg chg="add mod">
          <ac:chgData name="Ben Tielens" userId="7a06051d-ea3a-44cc-b2c6-61a981b84b84" providerId="ADAL" clId="{C8C5F8EE-45AC-405D-9D81-DB106AA90002}" dt="2022-06-15T15:48:55.016" v="6492" actId="1076"/>
          <ac:picMkLst>
            <pc:docMk/>
            <pc:sldMk cId="1356662788" sldId="323"/>
            <ac:picMk id="1026" creationId="{1DF590D8-667D-4425-8F5C-660E70B9DE4B}"/>
          </ac:picMkLst>
        </pc:picChg>
      </pc:sldChg>
      <pc:sldChg chg="addSp delSp modSp del mod ord">
        <pc:chgData name="Ben Tielens" userId="7a06051d-ea3a-44cc-b2c6-61a981b84b84" providerId="ADAL" clId="{C8C5F8EE-45AC-405D-9D81-DB106AA90002}" dt="2022-06-15T15:32:04.016" v="6369" actId="2696"/>
        <pc:sldMkLst>
          <pc:docMk/>
          <pc:sldMk cId="3358067861" sldId="325"/>
        </pc:sldMkLst>
        <pc:spChg chg="mod">
          <ac:chgData name="Ben Tielens" userId="7a06051d-ea3a-44cc-b2c6-61a981b84b84" providerId="ADAL" clId="{C8C5F8EE-45AC-405D-9D81-DB106AA90002}" dt="2022-06-15T15:30:59.005" v="6364" actId="255"/>
          <ac:spMkLst>
            <pc:docMk/>
            <pc:sldMk cId="3358067861" sldId="325"/>
            <ac:spMk id="2" creationId="{00000000-0000-0000-0000-000000000000}"/>
          </ac:spMkLst>
        </pc:spChg>
        <pc:spChg chg="del mod">
          <ac:chgData name="Ben Tielens" userId="7a06051d-ea3a-44cc-b2c6-61a981b84b84" providerId="ADAL" clId="{C8C5F8EE-45AC-405D-9D81-DB106AA90002}" dt="2022-06-15T15:11:03.006" v="6339" actId="21"/>
          <ac:spMkLst>
            <pc:docMk/>
            <pc:sldMk cId="3358067861" sldId="325"/>
            <ac:spMk id="4" creationId="{00000000-0000-0000-0000-000000000000}"/>
          </ac:spMkLst>
        </pc:spChg>
        <pc:graphicFrameChg chg="add del mod modGraphic">
          <ac:chgData name="Ben Tielens" userId="7a06051d-ea3a-44cc-b2c6-61a981b84b84" providerId="ADAL" clId="{C8C5F8EE-45AC-405D-9D81-DB106AA90002}" dt="2022-06-15T15:26:35.233" v="6361" actId="21"/>
          <ac:graphicFrameMkLst>
            <pc:docMk/>
            <pc:sldMk cId="3358067861" sldId="325"/>
            <ac:graphicFrameMk id="3" creationId="{AC84C361-E7FE-4C17-8A44-F69539F6CDBA}"/>
          </ac:graphicFrameMkLst>
        </pc:graphicFrameChg>
        <pc:graphicFrameChg chg="add del mod">
          <ac:chgData name="Ben Tielens" userId="7a06051d-ea3a-44cc-b2c6-61a981b84b84" providerId="ADAL" clId="{C8C5F8EE-45AC-405D-9D81-DB106AA90002}" dt="2022-06-15T15:10:06.537" v="6336" actId="21"/>
          <ac:graphicFrameMkLst>
            <pc:docMk/>
            <pc:sldMk cId="3358067861" sldId="325"/>
            <ac:graphicFrameMk id="3" creationId="{B8E56568-864A-48F1-B95A-7B2C99B363E7}"/>
          </ac:graphicFrameMkLst>
        </pc:graphicFrameChg>
        <pc:graphicFrameChg chg="add mod">
          <ac:chgData name="Ben Tielens" userId="7a06051d-ea3a-44cc-b2c6-61a981b84b84" providerId="ADAL" clId="{C8C5F8EE-45AC-405D-9D81-DB106AA90002}" dt="2022-06-15T15:31:14.231" v="6366" actId="14100"/>
          <ac:graphicFrameMkLst>
            <pc:docMk/>
            <pc:sldMk cId="3358067861" sldId="325"/>
            <ac:graphicFrameMk id="4" creationId="{C7F05DF9-FC1D-4EDB-9C2E-2A6D05D02636}"/>
          </ac:graphicFrameMkLst>
        </pc:graphicFrameChg>
        <pc:graphicFrameChg chg="add del mod modGraphic">
          <ac:chgData name="Ben Tielens" userId="7a06051d-ea3a-44cc-b2c6-61a981b84b84" providerId="ADAL" clId="{C8C5F8EE-45AC-405D-9D81-DB106AA90002}" dt="2022-06-15T15:12:42.793" v="6354" actId="21"/>
          <ac:graphicFrameMkLst>
            <pc:docMk/>
            <pc:sldMk cId="3358067861" sldId="325"/>
            <ac:graphicFrameMk id="6" creationId="{790E35B4-8F50-45A0-96D2-1AE50900CFC0}"/>
          </ac:graphicFrameMkLst>
        </pc:graphicFrameChg>
        <pc:picChg chg="del">
          <ac:chgData name="Ben Tielens" userId="7a06051d-ea3a-44cc-b2c6-61a981b84b84" providerId="ADAL" clId="{C8C5F8EE-45AC-405D-9D81-DB106AA90002}" dt="2022-06-15T15:06:53.698" v="6268" actId="21"/>
          <ac:picMkLst>
            <pc:docMk/>
            <pc:sldMk cId="3358067861" sldId="325"/>
            <ac:picMk id="5" creationId="{00000000-0000-0000-0000-000000000000}"/>
          </ac:picMkLst>
        </pc:picChg>
      </pc:sldChg>
      <pc:sldChg chg="del">
        <pc:chgData name="Ben Tielens" userId="7a06051d-ea3a-44cc-b2c6-61a981b84b84" providerId="ADAL" clId="{C8C5F8EE-45AC-405D-9D81-DB106AA90002}" dt="2022-06-15T09:44:33.156" v="4569" actId="2696"/>
        <pc:sldMkLst>
          <pc:docMk/>
          <pc:sldMk cId="2095654077" sldId="326"/>
        </pc:sldMkLst>
      </pc:sldChg>
      <pc:sldChg chg="delSp modSp mod">
        <pc:chgData name="Ben Tielens" userId="7a06051d-ea3a-44cc-b2c6-61a981b84b84" providerId="ADAL" clId="{C8C5F8EE-45AC-405D-9D81-DB106AA90002}" dt="2022-06-15T15:50:22.438" v="6499" actId="21"/>
        <pc:sldMkLst>
          <pc:docMk/>
          <pc:sldMk cId="413560326" sldId="327"/>
        </pc:sldMkLst>
        <pc:spChg chg="del">
          <ac:chgData name="Ben Tielens" userId="7a06051d-ea3a-44cc-b2c6-61a981b84b84" providerId="ADAL" clId="{C8C5F8EE-45AC-405D-9D81-DB106AA90002}" dt="2022-06-15T15:50:22.438" v="6499" actId="21"/>
          <ac:spMkLst>
            <pc:docMk/>
            <pc:sldMk cId="413560326" sldId="327"/>
            <ac:spMk id="16" creationId="{F1579664-F9E3-46D2-84F1-6F0B580BF97E}"/>
          </ac:spMkLst>
        </pc:spChg>
        <pc:grpChg chg="mod">
          <ac:chgData name="Ben Tielens" userId="7a06051d-ea3a-44cc-b2c6-61a981b84b84" providerId="ADAL" clId="{C8C5F8EE-45AC-405D-9D81-DB106AA90002}" dt="2022-06-15T09:57:29.790" v="4704" actId="14100"/>
          <ac:grpSpMkLst>
            <pc:docMk/>
            <pc:sldMk cId="413560326" sldId="327"/>
            <ac:grpSpMk id="10" creationId="{5A149098-7A71-4D45-BDE3-C51E8BA38A2D}"/>
          </ac:grpSpMkLst>
        </pc:grpChg>
        <pc:picChg chg="mod">
          <ac:chgData name="Ben Tielens" userId="7a06051d-ea3a-44cc-b2c6-61a981b84b84" providerId="ADAL" clId="{C8C5F8EE-45AC-405D-9D81-DB106AA90002}" dt="2022-06-15T09:57:29.790" v="4704" actId="14100"/>
          <ac:picMkLst>
            <pc:docMk/>
            <pc:sldMk cId="413560326" sldId="327"/>
            <ac:picMk id="11" creationId="{705307A4-0ED8-46A8-99B0-A2F5ACB687A6}"/>
          </ac:picMkLst>
        </pc:picChg>
        <pc:picChg chg="mod">
          <ac:chgData name="Ben Tielens" userId="7a06051d-ea3a-44cc-b2c6-61a981b84b84" providerId="ADAL" clId="{C8C5F8EE-45AC-405D-9D81-DB106AA90002}" dt="2022-06-15T09:57:29.790" v="4704" actId="14100"/>
          <ac:picMkLst>
            <pc:docMk/>
            <pc:sldMk cId="413560326" sldId="327"/>
            <ac:picMk id="12" creationId="{25F612D0-75B6-4CB1-9424-532CB2EF9D75}"/>
          </ac:picMkLst>
        </pc:picChg>
        <pc:picChg chg="mod">
          <ac:chgData name="Ben Tielens" userId="7a06051d-ea3a-44cc-b2c6-61a981b84b84" providerId="ADAL" clId="{C8C5F8EE-45AC-405D-9D81-DB106AA90002}" dt="2022-06-15T09:57:29.790" v="4704" actId="14100"/>
          <ac:picMkLst>
            <pc:docMk/>
            <pc:sldMk cId="413560326" sldId="327"/>
            <ac:picMk id="13" creationId="{9C9FB107-3341-4487-88EF-C26D3DF0B601}"/>
          </ac:picMkLst>
        </pc:picChg>
        <pc:picChg chg="mod">
          <ac:chgData name="Ben Tielens" userId="7a06051d-ea3a-44cc-b2c6-61a981b84b84" providerId="ADAL" clId="{C8C5F8EE-45AC-405D-9D81-DB106AA90002}" dt="2022-06-15T09:57:29.790" v="4704" actId="14100"/>
          <ac:picMkLst>
            <pc:docMk/>
            <pc:sldMk cId="413560326" sldId="327"/>
            <ac:picMk id="14" creationId="{957CE0E7-2DAC-4311-9B96-A4F673AA0B76}"/>
          </ac:picMkLst>
        </pc:picChg>
        <pc:picChg chg="mod">
          <ac:chgData name="Ben Tielens" userId="7a06051d-ea3a-44cc-b2c6-61a981b84b84" providerId="ADAL" clId="{C8C5F8EE-45AC-405D-9D81-DB106AA90002}" dt="2022-06-15T09:57:29.790" v="4704" actId="14100"/>
          <ac:picMkLst>
            <pc:docMk/>
            <pc:sldMk cId="413560326" sldId="327"/>
            <ac:picMk id="15" creationId="{D9985878-B4E9-4B43-9336-88BD0A25613D}"/>
          </ac:picMkLst>
        </pc:picChg>
        <pc:picChg chg="mod">
          <ac:chgData name="Ben Tielens" userId="7a06051d-ea3a-44cc-b2c6-61a981b84b84" providerId="ADAL" clId="{C8C5F8EE-45AC-405D-9D81-DB106AA90002}" dt="2022-06-15T09:57:17.037" v="4702" actId="1076"/>
          <ac:picMkLst>
            <pc:docMk/>
            <pc:sldMk cId="413560326" sldId="327"/>
            <ac:picMk id="17" creationId="{F8446A11-68FB-4CB6-A224-C4B4F955B097}"/>
          </ac:picMkLst>
        </pc:picChg>
      </pc:sldChg>
      <pc:sldChg chg="modSp mod">
        <pc:chgData name="Ben Tielens" userId="7a06051d-ea3a-44cc-b2c6-61a981b84b84" providerId="ADAL" clId="{C8C5F8EE-45AC-405D-9D81-DB106AA90002}" dt="2022-06-15T15:51:09.770" v="6515" actId="122"/>
        <pc:sldMkLst>
          <pc:docMk/>
          <pc:sldMk cId="1950507018" sldId="328"/>
        </pc:sldMkLst>
        <pc:spChg chg="mod">
          <ac:chgData name="Ben Tielens" userId="7a06051d-ea3a-44cc-b2c6-61a981b84b84" providerId="ADAL" clId="{C8C5F8EE-45AC-405D-9D81-DB106AA90002}" dt="2022-06-15T15:50:03.999" v="6498" actId="20577"/>
          <ac:spMkLst>
            <pc:docMk/>
            <pc:sldMk cId="1950507018" sldId="328"/>
            <ac:spMk id="2" creationId="{031FE4EF-D589-40F5-B65A-E2FF64265403}"/>
          </ac:spMkLst>
        </pc:spChg>
        <pc:spChg chg="mod">
          <ac:chgData name="Ben Tielens" userId="7a06051d-ea3a-44cc-b2c6-61a981b84b84" providerId="ADAL" clId="{C8C5F8EE-45AC-405D-9D81-DB106AA90002}" dt="2022-06-15T15:51:09.770" v="6515" actId="122"/>
          <ac:spMkLst>
            <pc:docMk/>
            <pc:sldMk cId="1950507018" sldId="328"/>
            <ac:spMk id="8" creationId="{5338AEF8-D82A-4D41-83BE-6E080AE3D2FB}"/>
          </ac:spMkLst>
        </pc:spChg>
        <pc:grpChg chg="mod">
          <ac:chgData name="Ben Tielens" userId="7a06051d-ea3a-44cc-b2c6-61a981b84b84" providerId="ADAL" clId="{C8C5F8EE-45AC-405D-9D81-DB106AA90002}" dt="2022-06-15T15:31:58.622" v="6368" actId="1076"/>
          <ac:grpSpMkLst>
            <pc:docMk/>
            <pc:sldMk cId="1950507018" sldId="328"/>
            <ac:grpSpMk id="10" creationId="{5A149098-7A71-4D45-BDE3-C51E8BA38A2D}"/>
          </ac:grpSpMkLst>
        </pc:grpChg>
        <pc:picChg chg="mod">
          <ac:chgData name="Ben Tielens" userId="7a06051d-ea3a-44cc-b2c6-61a981b84b84" providerId="ADAL" clId="{C8C5F8EE-45AC-405D-9D81-DB106AA90002}" dt="2022-06-15T15:31:58.622" v="6368" actId="1076"/>
          <ac:picMkLst>
            <pc:docMk/>
            <pc:sldMk cId="1950507018" sldId="328"/>
            <ac:picMk id="11" creationId="{705307A4-0ED8-46A8-99B0-A2F5ACB687A6}"/>
          </ac:picMkLst>
        </pc:picChg>
        <pc:picChg chg="mod">
          <ac:chgData name="Ben Tielens" userId="7a06051d-ea3a-44cc-b2c6-61a981b84b84" providerId="ADAL" clId="{C8C5F8EE-45AC-405D-9D81-DB106AA90002}" dt="2022-06-15T15:31:58.622" v="6368" actId="1076"/>
          <ac:picMkLst>
            <pc:docMk/>
            <pc:sldMk cId="1950507018" sldId="328"/>
            <ac:picMk id="12" creationId="{25F612D0-75B6-4CB1-9424-532CB2EF9D75}"/>
          </ac:picMkLst>
        </pc:picChg>
        <pc:picChg chg="mod">
          <ac:chgData name="Ben Tielens" userId="7a06051d-ea3a-44cc-b2c6-61a981b84b84" providerId="ADAL" clId="{C8C5F8EE-45AC-405D-9D81-DB106AA90002}" dt="2022-06-15T15:31:58.622" v="6368" actId="1076"/>
          <ac:picMkLst>
            <pc:docMk/>
            <pc:sldMk cId="1950507018" sldId="328"/>
            <ac:picMk id="13" creationId="{9C9FB107-3341-4487-88EF-C26D3DF0B601}"/>
          </ac:picMkLst>
        </pc:picChg>
        <pc:picChg chg="mod">
          <ac:chgData name="Ben Tielens" userId="7a06051d-ea3a-44cc-b2c6-61a981b84b84" providerId="ADAL" clId="{C8C5F8EE-45AC-405D-9D81-DB106AA90002}" dt="2022-06-15T15:31:58.622" v="6368" actId="1076"/>
          <ac:picMkLst>
            <pc:docMk/>
            <pc:sldMk cId="1950507018" sldId="328"/>
            <ac:picMk id="14" creationId="{957CE0E7-2DAC-4311-9B96-A4F673AA0B76}"/>
          </ac:picMkLst>
        </pc:picChg>
        <pc:picChg chg="mod">
          <ac:chgData name="Ben Tielens" userId="7a06051d-ea3a-44cc-b2c6-61a981b84b84" providerId="ADAL" clId="{C8C5F8EE-45AC-405D-9D81-DB106AA90002}" dt="2022-06-15T15:31:58.622" v="6368" actId="1076"/>
          <ac:picMkLst>
            <pc:docMk/>
            <pc:sldMk cId="1950507018" sldId="328"/>
            <ac:picMk id="15" creationId="{D9985878-B4E9-4B43-9336-88BD0A25613D}"/>
          </ac:picMkLst>
        </pc:picChg>
      </pc:sldChg>
      <pc:sldChg chg="addSp delSp modSp mod">
        <pc:chgData name="Ben Tielens" userId="7a06051d-ea3a-44cc-b2c6-61a981b84b84" providerId="ADAL" clId="{C8C5F8EE-45AC-405D-9D81-DB106AA90002}" dt="2022-06-15T09:57:24.205" v="4703" actId="14100"/>
        <pc:sldMkLst>
          <pc:docMk/>
          <pc:sldMk cId="1193956136" sldId="329"/>
        </pc:sldMkLst>
        <pc:spChg chg="del mod">
          <ac:chgData name="Ben Tielens" userId="7a06051d-ea3a-44cc-b2c6-61a981b84b84" providerId="ADAL" clId="{C8C5F8EE-45AC-405D-9D81-DB106AA90002}" dt="2022-06-15T09:46:45.852" v="4616" actId="21"/>
          <ac:spMkLst>
            <pc:docMk/>
            <pc:sldMk cId="1193956136" sldId="329"/>
            <ac:spMk id="8" creationId="{A608D24A-1A16-4FBD-861B-A4B5A16EF520}"/>
          </ac:spMkLst>
        </pc:spChg>
        <pc:spChg chg="del">
          <ac:chgData name="Ben Tielens" userId="7a06051d-ea3a-44cc-b2c6-61a981b84b84" providerId="ADAL" clId="{C8C5F8EE-45AC-405D-9D81-DB106AA90002}" dt="2022-06-15T09:46:51.689" v="4617" actId="21"/>
          <ac:spMkLst>
            <pc:docMk/>
            <pc:sldMk cId="1193956136" sldId="329"/>
            <ac:spMk id="27" creationId="{10015E27-FCCE-4AE1-A768-08231EB9DE27}"/>
          </ac:spMkLst>
        </pc:spChg>
        <pc:grpChg chg="mod">
          <ac:chgData name="Ben Tielens" userId="7a06051d-ea3a-44cc-b2c6-61a981b84b84" providerId="ADAL" clId="{C8C5F8EE-45AC-405D-9D81-DB106AA90002}" dt="2022-06-15T09:57:24.205" v="4703" actId="14100"/>
          <ac:grpSpMkLst>
            <pc:docMk/>
            <pc:sldMk cId="1193956136" sldId="329"/>
            <ac:grpSpMk id="10" creationId="{5A149098-7A71-4D45-BDE3-C51E8BA38A2D}"/>
          </ac:grpSpMkLst>
        </pc:grpChg>
        <pc:picChg chg="add mod">
          <ac:chgData name="Ben Tielens" userId="7a06051d-ea3a-44cc-b2c6-61a981b84b84" providerId="ADAL" clId="{C8C5F8EE-45AC-405D-9D81-DB106AA90002}" dt="2022-06-15T09:51:55.174" v="4660" actId="1076"/>
          <ac:picMkLst>
            <pc:docMk/>
            <pc:sldMk cId="1193956136" sldId="329"/>
            <ac:picMk id="2" creationId="{9038A6F7-02FC-44C9-8360-01EDD58CF839}"/>
          </ac:picMkLst>
        </pc:picChg>
        <pc:picChg chg="add mod">
          <ac:chgData name="Ben Tielens" userId="7a06051d-ea3a-44cc-b2c6-61a981b84b84" providerId="ADAL" clId="{C8C5F8EE-45AC-405D-9D81-DB106AA90002}" dt="2022-06-15T09:51:46.318" v="4657" actId="1076"/>
          <ac:picMkLst>
            <pc:docMk/>
            <pc:sldMk cId="1193956136" sldId="329"/>
            <ac:picMk id="3" creationId="{E1497889-11A2-42C3-ACC0-27D934DEDC4F}"/>
          </ac:picMkLst>
        </pc:picChg>
        <pc:picChg chg="mod">
          <ac:chgData name="Ben Tielens" userId="7a06051d-ea3a-44cc-b2c6-61a981b84b84" providerId="ADAL" clId="{C8C5F8EE-45AC-405D-9D81-DB106AA90002}" dt="2022-06-15T09:57:24.205" v="4703" actId="14100"/>
          <ac:picMkLst>
            <pc:docMk/>
            <pc:sldMk cId="1193956136" sldId="329"/>
            <ac:picMk id="11" creationId="{705307A4-0ED8-46A8-99B0-A2F5ACB687A6}"/>
          </ac:picMkLst>
        </pc:picChg>
        <pc:picChg chg="mod">
          <ac:chgData name="Ben Tielens" userId="7a06051d-ea3a-44cc-b2c6-61a981b84b84" providerId="ADAL" clId="{C8C5F8EE-45AC-405D-9D81-DB106AA90002}" dt="2022-06-15T09:57:24.205" v="4703" actId="14100"/>
          <ac:picMkLst>
            <pc:docMk/>
            <pc:sldMk cId="1193956136" sldId="329"/>
            <ac:picMk id="12" creationId="{25F612D0-75B6-4CB1-9424-532CB2EF9D75}"/>
          </ac:picMkLst>
        </pc:picChg>
        <pc:picChg chg="mod">
          <ac:chgData name="Ben Tielens" userId="7a06051d-ea3a-44cc-b2c6-61a981b84b84" providerId="ADAL" clId="{C8C5F8EE-45AC-405D-9D81-DB106AA90002}" dt="2022-06-15T09:57:24.205" v="4703" actId="14100"/>
          <ac:picMkLst>
            <pc:docMk/>
            <pc:sldMk cId="1193956136" sldId="329"/>
            <ac:picMk id="13" creationId="{9C9FB107-3341-4487-88EF-C26D3DF0B601}"/>
          </ac:picMkLst>
        </pc:picChg>
        <pc:picChg chg="mod">
          <ac:chgData name="Ben Tielens" userId="7a06051d-ea3a-44cc-b2c6-61a981b84b84" providerId="ADAL" clId="{C8C5F8EE-45AC-405D-9D81-DB106AA90002}" dt="2022-06-15T09:57:24.205" v="4703" actId="14100"/>
          <ac:picMkLst>
            <pc:docMk/>
            <pc:sldMk cId="1193956136" sldId="329"/>
            <ac:picMk id="14" creationId="{957CE0E7-2DAC-4311-9B96-A4F673AA0B76}"/>
          </ac:picMkLst>
        </pc:picChg>
        <pc:picChg chg="mod">
          <ac:chgData name="Ben Tielens" userId="7a06051d-ea3a-44cc-b2c6-61a981b84b84" providerId="ADAL" clId="{C8C5F8EE-45AC-405D-9D81-DB106AA90002}" dt="2022-06-15T09:57:24.205" v="4703" actId="14100"/>
          <ac:picMkLst>
            <pc:docMk/>
            <pc:sldMk cId="1193956136" sldId="329"/>
            <ac:picMk id="15" creationId="{D9985878-B4E9-4B43-9336-88BD0A25613D}"/>
          </ac:picMkLst>
        </pc:picChg>
        <pc:picChg chg="add mod">
          <ac:chgData name="Ben Tielens" userId="7a06051d-ea3a-44cc-b2c6-61a981b84b84" providerId="ADAL" clId="{C8C5F8EE-45AC-405D-9D81-DB106AA90002}" dt="2022-06-15T09:52:00.638" v="4661" actId="14100"/>
          <ac:picMkLst>
            <pc:docMk/>
            <pc:sldMk cId="1193956136" sldId="329"/>
            <ac:picMk id="16" creationId="{B70A02D0-D673-45B3-BEEB-8C4FEF05D31C}"/>
          </ac:picMkLst>
        </pc:picChg>
        <pc:picChg chg="del">
          <ac:chgData name="Ben Tielens" userId="7a06051d-ea3a-44cc-b2c6-61a981b84b84" providerId="ADAL" clId="{C8C5F8EE-45AC-405D-9D81-DB106AA90002}" dt="2022-06-15T09:48:10.366" v="4638" actId="21"/>
          <ac:picMkLst>
            <pc:docMk/>
            <pc:sldMk cId="1193956136" sldId="329"/>
            <ac:picMk id="20" creationId="{0C36791C-DC10-46DA-A753-B28FEC0997B6}"/>
          </ac:picMkLst>
        </pc:picChg>
        <pc:picChg chg="mod">
          <ac:chgData name="Ben Tielens" userId="7a06051d-ea3a-44cc-b2c6-61a981b84b84" providerId="ADAL" clId="{C8C5F8EE-45AC-405D-9D81-DB106AA90002}" dt="2022-06-15T09:51:51.789" v="4659" actId="1076"/>
          <ac:picMkLst>
            <pc:docMk/>
            <pc:sldMk cId="1193956136" sldId="329"/>
            <ac:picMk id="1026" creationId="{9C909673-E592-4F01-B6B1-1A53D2A8B86B}"/>
          </ac:picMkLst>
        </pc:picChg>
        <pc:picChg chg="mod">
          <ac:chgData name="Ben Tielens" userId="7a06051d-ea3a-44cc-b2c6-61a981b84b84" providerId="ADAL" clId="{C8C5F8EE-45AC-405D-9D81-DB106AA90002}" dt="2022-06-15T09:51:48.837" v="4658" actId="1076"/>
          <ac:picMkLst>
            <pc:docMk/>
            <pc:sldMk cId="1193956136" sldId="329"/>
            <ac:picMk id="1028" creationId="{EF64FCC8-C26D-4C99-8D29-717A07EC40BF}"/>
          </ac:picMkLst>
        </pc:picChg>
      </pc:sldChg>
      <pc:sldChg chg="del">
        <pc:chgData name="Ben Tielens" userId="7a06051d-ea3a-44cc-b2c6-61a981b84b84" providerId="ADAL" clId="{C8C5F8EE-45AC-405D-9D81-DB106AA90002}" dt="2022-06-15T09:49:51.246" v="4643" actId="2696"/>
        <pc:sldMkLst>
          <pc:docMk/>
          <pc:sldMk cId="101437916" sldId="330"/>
        </pc:sldMkLst>
      </pc:sldChg>
      <pc:sldChg chg="addSp delSp modSp add mod">
        <pc:chgData name="Ben Tielens" userId="7a06051d-ea3a-44cc-b2c6-61a981b84b84" providerId="ADAL" clId="{C8C5F8EE-45AC-405D-9D81-DB106AA90002}" dt="2022-06-15T15:48:27.880" v="6491" actId="1076"/>
        <pc:sldMkLst>
          <pc:docMk/>
          <pc:sldMk cId="559986159" sldId="330"/>
        </pc:sldMkLst>
        <pc:spChg chg="mod">
          <ac:chgData name="Ben Tielens" userId="7a06051d-ea3a-44cc-b2c6-61a981b84b84" providerId="ADAL" clId="{C8C5F8EE-45AC-405D-9D81-DB106AA90002}" dt="2022-06-15T15:35:07.768" v="6415" actId="255"/>
          <ac:spMkLst>
            <pc:docMk/>
            <pc:sldMk cId="559986159" sldId="330"/>
            <ac:spMk id="2" creationId="{00000000-0000-0000-0000-000000000000}"/>
          </ac:spMkLst>
        </pc:spChg>
        <pc:spChg chg="del mod">
          <ac:chgData name="Ben Tielens" userId="7a06051d-ea3a-44cc-b2c6-61a981b84b84" providerId="ADAL" clId="{C8C5F8EE-45AC-405D-9D81-DB106AA90002}" dt="2022-06-15T15:38:21.390" v="6479" actId="21"/>
          <ac:spMkLst>
            <pc:docMk/>
            <pc:sldMk cId="559986159" sldId="330"/>
            <ac:spMk id="4" creationId="{00000000-0000-0000-0000-000000000000}"/>
          </ac:spMkLst>
        </pc:spChg>
        <pc:grpChg chg="del mod">
          <ac:chgData name="Ben Tielens" userId="7a06051d-ea3a-44cc-b2c6-61a981b84b84" providerId="ADAL" clId="{C8C5F8EE-45AC-405D-9D81-DB106AA90002}" dt="2022-06-15T15:48:15.637" v="6489" actId="21"/>
          <ac:grpSpMkLst>
            <pc:docMk/>
            <pc:sldMk cId="559986159" sldId="330"/>
            <ac:grpSpMk id="5" creationId="{7101BCC1-312C-4FA1-8CE3-32A55344E184}"/>
          </ac:grpSpMkLst>
        </pc:grpChg>
        <pc:graphicFrameChg chg="add del mod">
          <ac:chgData name="Ben Tielens" userId="7a06051d-ea3a-44cc-b2c6-61a981b84b84" providerId="ADAL" clId="{C8C5F8EE-45AC-405D-9D81-DB106AA90002}" dt="2022-06-15T15:47:16.876" v="6482" actId="21"/>
          <ac:graphicFrameMkLst>
            <pc:docMk/>
            <pc:sldMk cId="559986159" sldId="330"/>
            <ac:graphicFrameMk id="3" creationId="{A0FA2245-3D75-48F5-A634-63592CF1952C}"/>
          </ac:graphicFrameMkLst>
        </pc:graphicFrameChg>
        <pc:graphicFrameChg chg="add mod">
          <ac:chgData name="Ben Tielens" userId="7a06051d-ea3a-44cc-b2c6-61a981b84b84" providerId="ADAL" clId="{C8C5F8EE-45AC-405D-9D81-DB106AA90002}" dt="2022-06-15T15:48:27.880" v="6491" actId="1076"/>
          <ac:graphicFrameMkLst>
            <pc:docMk/>
            <pc:sldMk cId="559986159" sldId="330"/>
            <ac:graphicFrameMk id="4" creationId="{D405ABA1-513E-44DE-9F94-C19B0554D1B7}"/>
          </ac:graphicFrameMkLst>
        </pc:graphicFrameChg>
        <pc:picChg chg="mod">
          <ac:chgData name="Ben Tielens" userId="7a06051d-ea3a-44cc-b2c6-61a981b84b84" providerId="ADAL" clId="{C8C5F8EE-45AC-405D-9D81-DB106AA90002}" dt="2022-06-15T15:48:03.120" v="6487" actId="14100"/>
          <ac:picMkLst>
            <pc:docMk/>
            <pc:sldMk cId="559986159" sldId="330"/>
            <ac:picMk id="6" creationId="{1A06785D-20EE-4250-8B85-4F7387F452A2}"/>
          </ac:picMkLst>
        </pc:picChg>
        <pc:picChg chg="mod">
          <ac:chgData name="Ben Tielens" userId="7a06051d-ea3a-44cc-b2c6-61a981b84b84" providerId="ADAL" clId="{C8C5F8EE-45AC-405D-9D81-DB106AA90002}" dt="2022-06-15T15:48:03.120" v="6487" actId="14100"/>
          <ac:picMkLst>
            <pc:docMk/>
            <pc:sldMk cId="559986159" sldId="330"/>
            <ac:picMk id="7" creationId="{779CF0A2-C55F-4458-BC23-30087308AA21}"/>
          </ac:picMkLst>
        </pc:picChg>
        <pc:picChg chg="mod">
          <ac:chgData name="Ben Tielens" userId="7a06051d-ea3a-44cc-b2c6-61a981b84b84" providerId="ADAL" clId="{C8C5F8EE-45AC-405D-9D81-DB106AA90002}" dt="2022-06-15T15:48:03.120" v="6487" actId="14100"/>
          <ac:picMkLst>
            <pc:docMk/>
            <pc:sldMk cId="559986159" sldId="330"/>
            <ac:picMk id="8" creationId="{DAAA8C31-2409-4F2C-8F0E-20FB497FC8B3}"/>
          </ac:picMkLst>
        </pc:picChg>
        <pc:picChg chg="mod">
          <ac:chgData name="Ben Tielens" userId="7a06051d-ea3a-44cc-b2c6-61a981b84b84" providerId="ADAL" clId="{C8C5F8EE-45AC-405D-9D81-DB106AA90002}" dt="2022-06-15T15:48:03.120" v="6487" actId="14100"/>
          <ac:picMkLst>
            <pc:docMk/>
            <pc:sldMk cId="559986159" sldId="330"/>
            <ac:picMk id="9" creationId="{DEACDD48-8A39-478E-9FD1-DEED8C5C9C4C}"/>
          </ac:picMkLst>
        </pc:picChg>
        <pc:picChg chg="mod">
          <ac:chgData name="Ben Tielens" userId="7a06051d-ea3a-44cc-b2c6-61a981b84b84" providerId="ADAL" clId="{C8C5F8EE-45AC-405D-9D81-DB106AA90002}" dt="2022-06-15T15:48:03.120" v="6487" actId="14100"/>
          <ac:picMkLst>
            <pc:docMk/>
            <pc:sldMk cId="559986159" sldId="330"/>
            <ac:picMk id="10" creationId="{40069157-98E9-4269-94A0-F0685AE99B53}"/>
          </ac:picMkLst>
        </pc:picChg>
        <pc:picChg chg="del mod">
          <ac:chgData name="Ben Tielens" userId="7a06051d-ea3a-44cc-b2c6-61a981b84b84" providerId="ADAL" clId="{C8C5F8EE-45AC-405D-9D81-DB106AA90002}" dt="2022-06-15T15:32:55.983" v="6373" actId="21"/>
          <ac:picMkLst>
            <pc:docMk/>
            <pc:sldMk cId="559986159" sldId="330"/>
            <ac:picMk id="1026" creationId="{1DF590D8-667D-4425-8F5C-660E70B9DE4B}"/>
          </ac:picMkLst>
        </pc:picChg>
      </pc:sldChg>
      <pc:sldChg chg="new del">
        <pc:chgData name="Ben Tielens" userId="7a06051d-ea3a-44cc-b2c6-61a981b84b84" providerId="ADAL" clId="{C8C5F8EE-45AC-405D-9D81-DB106AA90002}" dt="2022-06-15T15:32:39.564" v="6370" actId="2696"/>
        <pc:sldMkLst>
          <pc:docMk/>
          <pc:sldMk cId="2019103461" sldId="330"/>
        </pc:sldMkLst>
      </pc:sldChg>
      <pc:sldChg chg="del">
        <pc:chgData name="Ben Tielens" userId="7a06051d-ea3a-44cc-b2c6-61a981b84b84" providerId="ADAL" clId="{C8C5F8EE-45AC-405D-9D81-DB106AA90002}" dt="2022-06-15T09:45:24.363" v="4572" actId="2696"/>
        <pc:sldMkLst>
          <pc:docMk/>
          <pc:sldMk cId="2848201710" sldId="331"/>
        </pc:sldMkLst>
      </pc:sldChg>
      <pc:sldChg chg="del">
        <pc:chgData name="Ben Tielens" userId="7a06051d-ea3a-44cc-b2c6-61a981b84b84" providerId="ADAL" clId="{C8C5F8EE-45AC-405D-9D81-DB106AA90002}" dt="2022-06-15T09:45:17.206" v="4571" actId="2696"/>
        <pc:sldMkLst>
          <pc:docMk/>
          <pc:sldMk cId="2631617612" sldId="332"/>
        </pc:sldMkLst>
      </pc:sldChg>
      <pc:sldChg chg="del">
        <pc:chgData name="Ben Tielens" userId="7a06051d-ea3a-44cc-b2c6-61a981b84b84" providerId="ADAL" clId="{C8C5F8EE-45AC-405D-9D81-DB106AA90002}" dt="2022-06-15T09:45:10.126" v="4570" actId="2696"/>
        <pc:sldMkLst>
          <pc:docMk/>
          <pc:sldMk cId="2738783468" sldId="333"/>
        </pc:sldMkLst>
      </pc:sldChg>
      <pc:sldChg chg="add del">
        <pc:chgData name="Ben Tielens" userId="7a06051d-ea3a-44cc-b2c6-61a981b84b84" providerId="ADAL" clId="{C8C5F8EE-45AC-405D-9D81-DB106AA90002}" dt="2022-06-15T09:43:54.388" v="4561" actId="2696"/>
        <pc:sldMkLst>
          <pc:docMk/>
          <pc:sldMk cId="94501730" sldId="33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D0F50-555C-4744-A17C-41C6F2268542}" type="datetimeFigureOut">
              <a:rPr lang="nl-BE" smtClean="0"/>
              <a:t>15/06/2022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733BD-F1B4-4E77-8DB3-CC70C42708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341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59738" y="914780"/>
            <a:ext cx="9272523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F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 u="sng">
                <a:solidFill>
                  <a:srgbClr val="0462C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F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F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44808" y="6090911"/>
            <a:ext cx="1749695" cy="36596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2847" y="6039916"/>
            <a:ext cx="1136096" cy="54533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64052" y="5962194"/>
            <a:ext cx="1092708" cy="61506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7652" y="5963411"/>
            <a:ext cx="675131" cy="67208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18604" y="5986271"/>
            <a:ext cx="1345692" cy="4099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280796"/>
            <a:ext cx="10358120" cy="587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F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85162" y="1424432"/>
            <a:ext cx="8821674" cy="3684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 u="sng">
                <a:solidFill>
                  <a:srgbClr val="0462C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hyperlink" Target="http://www.google.be/url?sa=i&amp;rct=j&amp;q=&amp;esrc=s&amp;source=images&amp;cd=&amp;cad=rja&amp;uact=8&amp;ved=0ahUKEwjjr6KO1pjNAhUpJMAKHZgjAoUQjRwIBw&amp;url=http://microstart.be/nl&amp;bvm=bv.124088155,d.ZGg&amp;psig=AFQjCNGBwkZnlC_6qicD4cxLROOEe1Fb-A&amp;ust=146548363510870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forms/d/e/1FAIpQLSdJGD74FdQP1OmIRZVrue5lvxO0_PA3vnVPhODH6oXQOb2wbA/viewform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www.google.be/url?sa=i&amp;rct=j&amp;q=&amp;esrc=s&amp;source=images&amp;cd=&amp;cad=rja&amp;uact=8&amp;ved=0ahUKEwjjr6KO1pjNAhUpJMAKHZgjAoUQjRwIBw&amp;url=http://microstart.be/nl&amp;bvm=bv.124088155,d.ZGg&amp;psig=AFQjCNGBwkZnlC_6qicD4cxLROOEe1Fb-A&amp;ust=1465483635108704" TargetMode="Externa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www.google.be/url?sa=i&amp;rct=j&amp;q=&amp;esrc=s&amp;source=images&amp;cd=&amp;cad=rja&amp;uact=8&amp;ved=0ahUKEwjjr6KO1pjNAhUpJMAKHZgjAoUQjRwIBw&amp;url=http://microstart.be/nl&amp;bvm=bv.124088155,d.ZGg&amp;psig=AFQjCNGBwkZnlC_6qicD4cxLROOEe1Fb-A&amp;ust=1465483635108704" TargetMode="Externa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www.google.be/url?sa=i&amp;rct=j&amp;q=&amp;esrc=s&amp;source=images&amp;cd=&amp;cad=rja&amp;uact=8&amp;ved=0ahUKEwjjr6KO1pjNAhUpJMAKHZgjAoUQjRwIBw&amp;url=http://microstart.be/nl&amp;bvm=bv.124088155,d.ZGg&amp;psig=AFQjCNGBwkZnlC_6qicD4cxLROOEe1Fb-A&amp;ust=1465483635108704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12" Type="http://schemas.openxmlformats.org/officeDocument/2006/relationships/image" Target="../media/image2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3.png"/><Relationship Id="rId5" Type="http://schemas.openxmlformats.org/officeDocument/2006/relationships/hyperlink" Target="http://www.google.be/url?sa=i&amp;rct=j&amp;q=&amp;esrc=s&amp;source=images&amp;cd=&amp;cad=rja&amp;uact=8&amp;ved=0ahUKEwjjr6KO1pjNAhUpJMAKHZgjAoUQjRwIBw&amp;url=http://microstart.be/nl&amp;bvm=bv.124088155,d.ZGg&amp;psig=AFQjCNGBwkZnlC_6qicD4cxLROOEe1Fb-A&amp;ust=1465483635108704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be/url?sa=i&amp;rct=j&amp;q=&amp;esrc=s&amp;source=images&amp;cd=&amp;cad=rja&amp;uact=8&amp;ved=0ahUKEwjjr6KO1pjNAhUpJMAKHZgjAoUQjRwIBw&amp;url=http://microstart.be/nl&amp;bvm=bv.124088155,d.ZGg&amp;psig=AFQjCNGBwkZnlC_6qicD4cxLROOEe1Fb-A&amp;ust=1465483635108704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29" y="3188300"/>
            <a:ext cx="1441177" cy="192216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766" y="3185493"/>
            <a:ext cx="1539885" cy="192444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911" y="3191893"/>
            <a:ext cx="1345426" cy="193096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040" y="3191894"/>
            <a:ext cx="1427702" cy="193096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445" y="3191894"/>
            <a:ext cx="2302683" cy="193096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31" y="3216205"/>
            <a:ext cx="1535969" cy="191531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5DFF969-E664-48C2-B3B2-6EED896735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5" y="796865"/>
            <a:ext cx="2766326" cy="1072452"/>
          </a:xfrm>
          <a:prstGeom prst="rect">
            <a:avLst/>
          </a:prstGeom>
        </p:spPr>
      </p:pic>
      <p:grpSp>
        <p:nvGrpSpPr>
          <p:cNvPr id="17" name="Groep 16">
            <a:extLst>
              <a:ext uri="{FF2B5EF4-FFF2-40B4-BE49-F238E27FC236}">
                <a16:creationId xmlns:a16="http://schemas.microsoft.com/office/drawing/2014/main" id="{2F2A4624-5101-4424-950F-5A24B199E2D8}"/>
              </a:ext>
            </a:extLst>
          </p:cNvPr>
          <p:cNvGrpSpPr/>
          <p:nvPr/>
        </p:nvGrpSpPr>
        <p:grpSpPr>
          <a:xfrm>
            <a:off x="2971799" y="6248400"/>
            <a:ext cx="6686933" cy="482621"/>
            <a:chOff x="0" y="0"/>
            <a:chExt cx="7169945" cy="688615"/>
          </a:xfrm>
        </p:grpSpPr>
        <p:pic>
          <p:nvPicPr>
            <p:cNvPr id="18" name="Afbeelding 17">
              <a:extLst>
                <a:ext uri="{FF2B5EF4-FFF2-40B4-BE49-F238E27FC236}">
                  <a16:creationId xmlns:a16="http://schemas.microsoft.com/office/drawing/2014/main" id="{A15AAEA0-C60C-424E-86FB-E539806BF110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7384" y="90011"/>
              <a:ext cx="1812561" cy="491929"/>
            </a:xfrm>
            <a:prstGeom prst="rect">
              <a:avLst/>
            </a:prstGeom>
          </p:spPr>
        </p:pic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id="{C4951844-4FFC-4795-A6D6-90CB599C2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47692" cy="688615"/>
            </a:xfrm>
            <a:prstGeom prst="rect">
              <a:avLst/>
            </a:prstGeom>
          </p:spPr>
        </p:pic>
        <p:pic>
          <p:nvPicPr>
            <p:cNvPr id="20" name="Afbeelding 19">
              <a:extLst>
                <a:ext uri="{FF2B5EF4-FFF2-40B4-BE49-F238E27FC236}">
                  <a16:creationId xmlns:a16="http://schemas.microsoft.com/office/drawing/2014/main" id="{EFAC5032-DE9B-469D-AF08-B5A478B4B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648" y="0"/>
              <a:ext cx="674952" cy="671952"/>
            </a:xfrm>
            <a:prstGeom prst="rect">
              <a:avLst/>
            </a:prstGeom>
          </p:spPr>
        </p:pic>
        <p:pic>
          <p:nvPicPr>
            <p:cNvPr id="21" name="Picture 8">
              <a:hlinkClick r:id="rId12"/>
              <a:extLst>
                <a:ext uri="{FF2B5EF4-FFF2-40B4-BE49-F238E27FC236}">
                  <a16:creationId xmlns:a16="http://schemas.microsoft.com/office/drawing/2014/main" id="{D2751317-387B-4941-AA6D-642978D598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4070" y="0"/>
              <a:ext cx="1344844" cy="410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Afbeelding 21" descr="Afbeelding met tekst, illustratie, vectorafbeeldingen&#10;&#10;Automatisch gegenereerde beschrijving">
              <a:extLst>
                <a:ext uri="{FF2B5EF4-FFF2-40B4-BE49-F238E27FC236}">
                  <a16:creationId xmlns:a16="http://schemas.microsoft.com/office/drawing/2014/main" id="{2C4D977B-B2C8-4E63-BD32-CE46AFAE9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162" y="0"/>
              <a:ext cx="1196016" cy="684000"/>
            </a:xfrm>
            <a:prstGeom prst="rect">
              <a:avLst/>
            </a:prstGeom>
          </p:spPr>
        </p:pic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A41D7706-2472-48F0-931E-E3F3CC172A6E}"/>
              </a:ext>
            </a:extLst>
          </p:cNvPr>
          <p:cNvSpPr txBox="1"/>
          <p:nvPr/>
        </p:nvSpPr>
        <p:spPr>
          <a:xfrm>
            <a:off x="6086999" y="1066800"/>
            <a:ext cx="5647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dirty="0"/>
          </a:p>
          <a:p>
            <a:pPr algn="ctr"/>
            <a:r>
              <a:rPr lang="nl-BE" dirty="0">
                <a:solidFill>
                  <a:schemeClr val="accent6">
                    <a:lumMod val="75000"/>
                  </a:schemeClr>
                </a:solidFill>
              </a:rPr>
              <a:t>            </a:t>
            </a:r>
            <a:r>
              <a:rPr lang="nl-BE" b="1" dirty="0">
                <a:solidFill>
                  <a:schemeClr val="accent6">
                    <a:lumMod val="75000"/>
                  </a:schemeClr>
                </a:solidFill>
              </a:rPr>
              <a:t>Samenwerkingsmodel </a:t>
            </a:r>
            <a:r>
              <a:rPr lang="nl-BE" b="1" dirty="0" err="1">
                <a:solidFill>
                  <a:schemeClr val="accent6">
                    <a:lumMod val="75000"/>
                  </a:schemeClr>
                </a:solidFill>
              </a:rPr>
              <a:t>Jumpstarters</a:t>
            </a:r>
            <a:r>
              <a:rPr lang="nl-BE" b="1" dirty="0">
                <a:solidFill>
                  <a:schemeClr val="accent6">
                    <a:lumMod val="75000"/>
                  </a:schemeClr>
                </a:solidFill>
              </a:rPr>
              <a:t> OCMW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8153" y="331936"/>
            <a:ext cx="573584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nl-BE" sz="2000" spc="-5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Samenwerkingsmodel </a:t>
            </a:r>
            <a:r>
              <a:rPr lang="nl-BE" sz="2000" spc="-5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Jumpstarters</a:t>
            </a:r>
            <a:r>
              <a:rPr lang="nl-BE" sz="2000" spc="-5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 OCMW</a:t>
            </a:r>
            <a:endParaRPr sz="2000" spc="-5" dirty="0">
              <a:solidFill>
                <a:schemeClr val="accent6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E5853F43-3A57-4100-806F-8ABAB5D31EEB}"/>
              </a:ext>
            </a:extLst>
          </p:cNvPr>
          <p:cNvGrpSpPr/>
          <p:nvPr/>
        </p:nvGrpSpPr>
        <p:grpSpPr>
          <a:xfrm>
            <a:off x="2438400" y="6248400"/>
            <a:ext cx="6858000" cy="541217"/>
            <a:chOff x="0" y="0"/>
            <a:chExt cx="7169945" cy="688615"/>
          </a:xfrm>
        </p:grpSpPr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C54F04A4-8584-410D-8A1F-E94C63B59716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7384" y="90011"/>
              <a:ext cx="1812561" cy="491929"/>
            </a:xfrm>
            <a:prstGeom prst="rect">
              <a:avLst/>
            </a:prstGeom>
          </p:spPr>
        </p:pic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D3DBC0F7-B24D-4D83-AB3D-23B5F5609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47692" cy="688615"/>
            </a:xfrm>
            <a:prstGeom prst="rect">
              <a:avLst/>
            </a:prstGeom>
          </p:spPr>
        </p:pic>
        <p:pic>
          <p:nvPicPr>
            <p:cNvPr id="18" name="Afbeelding 17">
              <a:extLst>
                <a:ext uri="{FF2B5EF4-FFF2-40B4-BE49-F238E27FC236}">
                  <a16:creationId xmlns:a16="http://schemas.microsoft.com/office/drawing/2014/main" id="{BD23A6F3-7E62-478A-A2AA-2E6668665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648" y="0"/>
              <a:ext cx="674952" cy="671952"/>
            </a:xfrm>
            <a:prstGeom prst="rect">
              <a:avLst/>
            </a:prstGeom>
          </p:spPr>
        </p:pic>
        <p:pic>
          <p:nvPicPr>
            <p:cNvPr id="19" name="Picture 8">
              <a:hlinkClick r:id="rId5"/>
              <a:extLst>
                <a:ext uri="{FF2B5EF4-FFF2-40B4-BE49-F238E27FC236}">
                  <a16:creationId xmlns:a16="http://schemas.microsoft.com/office/drawing/2014/main" id="{03FCCDBA-D491-438E-9ADE-D6D8963C3F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4070" y="0"/>
              <a:ext cx="1344844" cy="410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Afbeelding 19" descr="Afbeelding met tekst, illustratie, vectorafbeeldingen&#10;&#10;Automatisch gegenereerde beschrijving">
              <a:extLst>
                <a:ext uri="{FF2B5EF4-FFF2-40B4-BE49-F238E27FC236}">
                  <a16:creationId xmlns:a16="http://schemas.microsoft.com/office/drawing/2014/main" id="{D779387E-9EDE-4EA4-B4B0-C95059B1A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162" y="0"/>
              <a:ext cx="1196016" cy="684000"/>
            </a:xfrm>
            <a:prstGeom prst="rect">
              <a:avLst/>
            </a:prstGeom>
          </p:spPr>
        </p:pic>
      </p:grpSp>
      <p:sp>
        <p:nvSpPr>
          <p:cNvPr id="4" name="Tekstvak 3"/>
          <p:cNvSpPr txBox="1"/>
          <p:nvPr/>
        </p:nvSpPr>
        <p:spPr>
          <a:xfrm>
            <a:off x="823013" y="874835"/>
            <a:ext cx="1054597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/>
              <a:t>Fase 1: De voorbereidingen</a:t>
            </a:r>
          </a:p>
          <a:p>
            <a:pPr marL="342900" indent="-342900">
              <a:buAutoNum type="arabicPeriod"/>
            </a:pPr>
            <a:endParaRPr lang="nl-BE" sz="1600" dirty="0"/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nl-BE" sz="1400" dirty="0">
                <a:effectLst/>
                <a:latin typeface="+mj-lt"/>
                <a:ea typeface="Times New Roman" panose="02020603050405020304" pitchFamily="18" charset="0"/>
              </a:rPr>
              <a:t>De </a:t>
            </a:r>
            <a:r>
              <a:rPr lang="nl-BE" sz="1400" b="1" dirty="0">
                <a:effectLst/>
                <a:latin typeface="+mj-lt"/>
                <a:ea typeface="Times New Roman" panose="02020603050405020304" pitchFamily="18" charset="0"/>
              </a:rPr>
              <a:t>OCMW </a:t>
            </a:r>
            <a:r>
              <a:rPr lang="nl-BE" sz="1400" b="1" dirty="0" err="1">
                <a:effectLst/>
                <a:latin typeface="+mj-lt"/>
                <a:ea typeface="Times New Roman" panose="02020603050405020304" pitchFamily="18" charset="0"/>
              </a:rPr>
              <a:t>toeleider</a:t>
            </a:r>
            <a:r>
              <a:rPr lang="nl-BE" sz="1400" b="1" dirty="0">
                <a:effectLst/>
                <a:latin typeface="+mj-lt"/>
                <a:ea typeface="Times New Roman" panose="02020603050405020304" pitchFamily="18" charset="0"/>
              </a:rPr>
              <a:t> schrijft de klant in</a:t>
            </a:r>
            <a:r>
              <a:rPr lang="nl-BE" sz="1400" dirty="0">
                <a:effectLst/>
                <a:latin typeface="+mj-lt"/>
                <a:ea typeface="Times New Roman" panose="02020603050405020304" pitchFamily="18" charset="0"/>
              </a:rPr>
              <a:t> voor onze infosessie </a:t>
            </a:r>
            <a:r>
              <a:rPr lang="nl-BE" sz="1400" dirty="0" err="1">
                <a:effectLst/>
                <a:latin typeface="+mj-lt"/>
                <a:ea typeface="Times New Roman" panose="02020603050405020304" pitchFamily="18" charset="0"/>
              </a:rPr>
              <a:t>Jumpstarters</a:t>
            </a:r>
            <a:r>
              <a:rPr lang="nl-BE" sz="1400" dirty="0">
                <a:effectLst/>
                <a:latin typeface="+mj-lt"/>
                <a:ea typeface="Times New Roman" panose="02020603050405020304" pitchFamily="18" charset="0"/>
              </a:rPr>
              <a:t> via google drive: </a:t>
            </a:r>
            <a:r>
              <a:rPr lang="nl-BE" sz="1400" u="sng" dirty="0">
                <a:solidFill>
                  <a:srgbClr val="0563C1"/>
                </a:solidFill>
                <a:effectLst/>
                <a:latin typeface="+mj-lt"/>
                <a:ea typeface="Times New Roman" panose="02020603050405020304" pitchFamily="18" charset="0"/>
                <a:hlinkClick r:id="rId8"/>
              </a:rPr>
              <a:t>https://docs.google.com/forms/d/e/1FAIpQLSdJGD74FdQP1OmIRZVrue5lvxO0_PA3vnVPhODH6oXQOb2wbA/viewform</a:t>
            </a:r>
            <a:r>
              <a:rPr lang="nl-BE" sz="1400" u="sng" dirty="0">
                <a:solidFill>
                  <a:srgbClr val="0563C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l-BE" sz="1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nl-BE" sz="1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nl-BE" sz="1400" dirty="0">
                <a:effectLst/>
                <a:latin typeface="+mj-lt"/>
                <a:ea typeface="Times New Roman" panose="02020603050405020304" pitchFamily="18" charset="0"/>
              </a:rPr>
              <a:t>De klant neemt deel aan de infosessie</a:t>
            </a:r>
          </a:p>
          <a:p>
            <a:pPr lvl="0">
              <a:tabLst>
                <a:tab pos="457200" algn="l"/>
              </a:tabLst>
            </a:pPr>
            <a:endParaRPr lang="nl-BE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indent="-342900">
              <a:buFontTx/>
              <a:buAutoNum type="arabicPeriod" startAt="2"/>
              <a:tabLst>
                <a:tab pos="457200" algn="l"/>
              </a:tabLst>
            </a:pPr>
            <a:r>
              <a:rPr lang="nl-BE" sz="1400" dirty="0">
                <a:effectLst/>
                <a:latin typeface="+mj-lt"/>
                <a:ea typeface="Times New Roman" panose="02020603050405020304" pitchFamily="18" charset="0"/>
              </a:rPr>
              <a:t>De consulent </a:t>
            </a:r>
            <a:r>
              <a:rPr lang="nl-BE" sz="1400" dirty="0" err="1">
                <a:effectLst/>
                <a:latin typeface="+mj-lt"/>
                <a:ea typeface="Times New Roman" panose="02020603050405020304" pitchFamily="18" charset="0"/>
              </a:rPr>
              <a:t>Jumpstarters</a:t>
            </a:r>
            <a:r>
              <a:rPr lang="nl-BE" sz="1400" dirty="0">
                <a:effectLst/>
                <a:latin typeface="+mj-lt"/>
                <a:ea typeface="Times New Roman" panose="02020603050405020304" pitchFamily="18" charset="0"/>
              </a:rPr>
              <a:t> neemt contact op met de begeleider van het OCMW en meldt </a:t>
            </a:r>
            <a:r>
              <a:rPr lang="nl-BE" sz="1400" dirty="0">
                <a:latin typeface="+mj-lt"/>
                <a:ea typeface="Times New Roman" panose="02020603050405020304" pitchFamily="18" charset="0"/>
              </a:rPr>
              <a:t>de aanwezigheid van de kandidaat.  Als het intakegesprek positief is neemt de </a:t>
            </a:r>
            <a:r>
              <a:rPr lang="nl-BE" sz="1400" dirty="0" err="1">
                <a:latin typeface="+mj-lt"/>
                <a:ea typeface="Times New Roman" panose="02020603050405020304" pitchFamily="18" charset="0"/>
              </a:rPr>
              <a:t>jumpstarters</a:t>
            </a:r>
            <a:r>
              <a:rPr lang="nl-BE" sz="1400" dirty="0">
                <a:latin typeface="+mj-lt"/>
                <a:ea typeface="Times New Roman" panose="02020603050405020304" pitchFamily="18" charset="0"/>
              </a:rPr>
              <a:t> consulent contact op met de OCMW begeleider. </a:t>
            </a:r>
          </a:p>
          <a:p>
            <a:pPr>
              <a:tabLst>
                <a:tab pos="457200" algn="l"/>
              </a:tabLst>
            </a:pPr>
            <a:r>
              <a:rPr lang="nl-BE" sz="1400" dirty="0">
                <a:latin typeface="+mj-lt"/>
                <a:ea typeface="Times New Roman" panose="02020603050405020304" pitchFamily="18" charset="0"/>
              </a:rPr>
              <a:t>        Het doel is om na te gaan als er andere interne trajectmogelijkheden zijn bij het OCMW zelf.  Is dit niet het geval</a:t>
            </a:r>
          </a:p>
          <a:p>
            <a:pPr>
              <a:tabLst>
                <a:tab pos="457200" algn="l"/>
              </a:tabLst>
            </a:pPr>
            <a:r>
              <a:rPr lang="nl-BE" sz="1400" dirty="0">
                <a:latin typeface="+mj-lt"/>
                <a:ea typeface="Times New Roman" panose="02020603050405020304" pitchFamily="18" charset="0"/>
              </a:rPr>
              <a:t>        dan stellen we de vraag als het OCMW de kans wilt geven om het projectidee te analyseren naar zijn haalbaarheid</a:t>
            </a:r>
            <a:endParaRPr lang="nl-BE" sz="14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AutoNum type="arabicPeriod" startAt="2"/>
              <a:tabLst>
                <a:tab pos="457200" algn="l"/>
              </a:tabLst>
            </a:pPr>
            <a:endParaRPr lang="nl-BE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r>
              <a:rPr lang="nl-BE" sz="1400" dirty="0">
                <a:latin typeface="+mj-lt"/>
                <a:ea typeface="Times New Roman" panose="02020603050405020304" pitchFamily="18" charset="0"/>
              </a:rPr>
              <a:t>       De </a:t>
            </a:r>
            <a:r>
              <a:rPr lang="nl-BE" sz="1400" dirty="0" err="1">
                <a:latin typeface="+mj-lt"/>
                <a:ea typeface="Times New Roman" panose="02020603050405020304" pitchFamily="18" charset="0"/>
              </a:rPr>
              <a:t>Jumpstarters</a:t>
            </a:r>
            <a:r>
              <a:rPr lang="nl-BE" sz="1400" dirty="0">
                <a:latin typeface="+mj-lt"/>
                <a:ea typeface="Times New Roman" panose="02020603050405020304" pitchFamily="18" charset="0"/>
              </a:rPr>
              <a:t> consulent maakt het </a:t>
            </a:r>
            <a:r>
              <a:rPr lang="nl-BE" sz="1400" b="1" dirty="0">
                <a:latin typeface="+mj-lt"/>
                <a:ea typeface="Times New Roman" panose="02020603050405020304" pitchFamily="18" charset="0"/>
              </a:rPr>
              <a:t>detectierapport</a:t>
            </a:r>
            <a:r>
              <a:rPr lang="nl-BE" sz="1400" dirty="0">
                <a:latin typeface="+mj-lt"/>
                <a:ea typeface="Times New Roman" panose="02020603050405020304" pitchFamily="18" charset="0"/>
              </a:rPr>
              <a:t> op. Is deze positief dan vraagt hij aan het </a:t>
            </a:r>
            <a:r>
              <a:rPr lang="nl-BE" sz="1400" b="1" dirty="0">
                <a:latin typeface="+mj-lt"/>
                <a:ea typeface="Times New Roman" panose="02020603050405020304" pitchFamily="18" charset="0"/>
              </a:rPr>
              <a:t>OCMW </a:t>
            </a:r>
            <a:r>
              <a:rPr lang="nl-BE" sz="1400" dirty="0">
                <a:latin typeface="+mj-lt"/>
                <a:ea typeface="Times New Roman" panose="02020603050405020304" pitchFamily="18" charset="0"/>
              </a:rPr>
              <a:t>de</a:t>
            </a:r>
          </a:p>
          <a:p>
            <a:pPr lvl="0">
              <a:tabLst>
                <a:tab pos="457200" algn="l"/>
              </a:tabLst>
            </a:pPr>
            <a:r>
              <a:rPr lang="nl-BE" sz="1400" dirty="0">
                <a:latin typeface="+mj-lt"/>
                <a:ea typeface="Times New Roman" panose="02020603050405020304" pitchFamily="18" charset="0"/>
              </a:rPr>
              <a:t>       </a:t>
            </a:r>
            <a:r>
              <a:rPr lang="nl-BE" sz="1400" b="1" dirty="0">
                <a:latin typeface="+mj-lt"/>
                <a:ea typeface="Times New Roman" panose="02020603050405020304" pitchFamily="18" charset="0"/>
              </a:rPr>
              <a:t>goedkeuring </a:t>
            </a:r>
            <a:r>
              <a:rPr lang="nl-BE" sz="1400" dirty="0">
                <a:latin typeface="+mj-lt"/>
                <a:ea typeface="Times New Roman" panose="02020603050405020304" pitchFamily="18" charset="0"/>
              </a:rPr>
              <a:t>om de </a:t>
            </a:r>
            <a:r>
              <a:rPr lang="nl-BE" sz="1400" b="1" dirty="0">
                <a:latin typeface="+mj-lt"/>
                <a:ea typeface="Times New Roman" panose="02020603050405020304" pitchFamily="18" charset="0"/>
              </a:rPr>
              <a:t>doorverwijzing aan te vragen </a:t>
            </a:r>
            <a:r>
              <a:rPr lang="nl-BE" sz="1400" dirty="0">
                <a:latin typeface="+mj-lt"/>
                <a:ea typeface="Times New Roman" panose="02020603050405020304" pitchFamily="18" charset="0"/>
              </a:rPr>
              <a:t>bij VDAB/GTB. </a:t>
            </a:r>
            <a:endParaRPr lang="nl-BE" sz="1400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nl-BE" sz="1400" dirty="0">
                <a:latin typeface="+mj-lt"/>
              </a:rPr>
              <a:t>    </a:t>
            </a:r>
            <a:endParaRPr lang="nl-BE" sz="1400" dirty="0">
              <a:latin typeface="+mj-lt"/>
              <a:ea typeface="Times New Roman" panose="02020603050405020304" pitchFamily="18" charset="0"/>
            </a:endParaRPr>
          </a:p>
          <a:p>
            <a:pPr marL="342900" indent="-342900">
              <a:buAutoNum type="arabicPeriod" startAt="3"/>
            </a:pPr>
            <a:r>
              <a:rPr lang="nl-BE" sz="1400" dirty="0">
                <a:effectLst/>
                <a:latin typeface="+mj-lt"/>
                <a:ea typeface="Times New Roman" panose="02020603050405020304" pitchFamily="18" charset="0"/>
              </a:rPr>
              <a:t>VDAB/GTB  neemt  contact op met de klant, overloopt het dossier in MLP  en maakt al dan niet de</a:t>
            </a:r>
          </a:p>
          <a:p>
            <a:r>
              <a:rPr lang="nl-BE" sz="1400" dirty="0">
                <a:latin typeface="+mj-lt"/>
                <a:ea typeface="Times New Roman" panose="02020603050405020304" pitchFamily="18" charset="0"/>
              </a:rPr>
              <a:t>       </a:t>
            </a:r>
            <a:r>
              <a:rPr lang="nl-BE" sz="1400" dirty="0">
                <a:effectLst/>
                <a:latin typeface="+mj-lt"/>
                <a:ea typeface="Times New Roman" panose="02020603050405020304" pitchFamily="18" charset="0"/>
              </a:rPr>
              <a:t>  </a:t>
            </a:r>
            <a:r>
              <a:rPr lang="nl-BE" sz="1400" b="1" dirty="0">
                <a:effectLst/>
                <a:latin typeface="+mj-lt"/>
                <a:ea typeface="Times New Roman" panose="02020603050405020304" pitchFamily="18" charset="0"/>
              </a:rPr>
              <a:t>doorverwijzingskaart</a:t>
            </a:r>
            <a:r>
              <a:rPr lang="nl-BE" sz="1400" dirty="0">
                <a:effectLst/>
                <a:latin typeface="+mj-lt"/>
                <a:ea typeface="Times New Roman" panose="02020603050405020304" pitchFamily="18" charset="0"/>
              </a:rPr>
              <a:t> aan</a:t>
            </a:r>
            <a:endParaRPr lang="nl-BE" sz="1400" dirty="0">
              <a:latin typeface="+mj-lt"/>
            </a:endParaRPr>
          </a:p>
          <a:p>
            <a:r>
              <a:rPr lang="nl-BE" sz="1400" dirty="0">
                <a:latin typeface="+mj-lt"/>
              </a:rPr>
              <a:t> </a:t>
            </a:r>
          </a:p>
          <a:p>
            <a:pPr marL="342900" indent="-342900">
              <a:buAutoNum type="arabicPeriod" startAt="4"/>
            </a:pPr>
            <a:r>
              <a:rPr lang="nl-BE" sz="1400" dirty="0">
                <a:latin typeface="+mj-lt"/>
              </a:rPr>
              <a:t>Na de doorverwijzing start de </a:t>
            </a:r>
            <a:r>
              <a:rPr lang="nl-BE" sz="1400" b="1" dirty="0">
                <a:latin typeface="+mj-lt"/>
              </a:rPr>
              <a:t>verkennende fase</a:t>
            </a:r>
            <a:r>
              <a:rPr lang="nl-BE" sz="1400" dirty="0">
                <a:latin typeface="+mj-lt"/>
              </a:rPr>
              <a:t>. De </a:t>
            </a:r>
            <a:r>
              <a:rPr lang="nl-BE" sz="1400" dirty="0" err="1">
                <a:latin typeface="+mj-lt"/>
              </a:rPr>
              <a:t>Jumpstarters</a:t>
            </a:r>
            <a:r>
              <a:rPr lang="nl-BE" sz="1400" dirty="0">
                <a:latin typeface="+mj-lt"/>
              </a:rPr>
              <a:t> consulent maakt met de klant </a:t>
            </a:r>
            <a:r>
              <a:rPr lang="nl-BE" sz="1400" b="1" dirty="0">
                <a:latin typeface="+mj-lt"/>
              </a:rPr>
              <a:t>het businessplan </a:t>
            </a:r>
            <a:r>
              <a:rPr lang="nl-BE" sz="1400" dirty="0">
                <a:latin typeface="+mj-lt"/>
              </a:rPr>
              <a:t>op. </a:t>
            </a:r>
          </a:p>
          <a:p>
            <a:r>
              <a:rPr lang="nl-BE" sz="1400" dirty="0">
                <a:latin typeface="+mj-lt"/>
              </a:rPr>
              <a:t>         Het doel is het analyseren van de </a:t>
            </a:r>
            <a:r>
              <a:rPr lang="nl-BE" sz="1400" b="1" dirty="0">
                <a:latin typeface="+mj-lt"/>
              </a:rPr>
              <a:t>haalbaarheid</a:t>
            </a:r>
            <a:r>
              <a:rPr lang="nl-BE" sz="1400" dirty="0">
                <a:latin typeface="+mj-lt"/>
              </a:rPr>
              <a:t> van het project (positief besluit verkennende fase). Is er een negatief </a:t>
            </a:r>
          </a:p>
          <a:p>
            <a:r>
              <a:rPr lang="nl-BE" sz="1400" dirty="0">
                <a:latin typeface="+mj-lt"/>
              </a:rPr>
              <a:t>         besluit dan wordt dit gemeld  zowel aan de VDAB als aan het OCMW </a:t>
            </a:r>
          </a:p>
          <a:p>
            <a:endParaRPr lang="nl-BE" sz="1400" dirty="0">
              <a:latin typeface="+mj-lt"/>
            </a:endParaRPr>
          </a:p>
          <a:p>
            <a:pPr marL="342900" indent="-342900">
              <a:buAutoNum type="arabicPeriod" startAt="5"/>
            </a:pPr>
            <a:r>
              <a:rPr lang="nl-BE" sz="1400" dirty="0">
                <a:effectLst/>
                <a:latin typeface="+mj-lt"/>
                <a:ea typeface="Calibri" panose="020F0502020204030204" pitchFamily="34" charset="0"/>
              </a:rPr>
              <a:t>Wanneer het project </a:t>
            </a:r>
            <a:r>
              <a:rPr lang="nl-BE" sz="1400" b="1" dirty="0">
                <a:effectLst/>
                <a:latin typeface="+mj-lt"/>
                <a:ea typeface="Calibri" panose="020F0502020204030204" pitchFamily="34" charset="0"/>
              </a:rPr>
              <a:t>haalbaar </a:t>
            </a:r>
            <a:r>
              <a:rPr lang="nl-BE" sz="1400" dirty="0">
                <a:effectLst/>
                <a:latin typeface="+mj-lt"/>
                <a:ea typeface="Calibri" panose="020F0502020204030204" pitchFamily="34" charset="0"/>
              </a:rPr>
              <a:t>is, start de begeleidende fase. De </a:t>
            </a:r>
            <a:r>
              <a:rPr lang="nl-BE" sz="1400" dirty="0" err="1">
                <a:effectLst/>
                <a:latin typeface="+mj-lt"/>
                <a:ea typeface="Calibri" panose="020F0502020204030204" pitchFamily="34" charset="0"/>
              </a:rPr>
              <a:t>jumpstarters</a:t>
            </a:r>
            <a:r>
              <a:rPr lang="nl-BE" sz="1400" dirty="0">
                <a:effectLst/>
                <a:latin typeface="+mj-lt"/>
                <a:ea typeface="Calibri" panose="020F0502020204030204" pitchFamily="34" charset="0"/>
              </a:rPr>
              <a:t> consulent maakt het businessplan over aan de OCMW-consulent en doet de nodige </a:t>
            </a:r>
            <a:r>
              <a:rPr lang="nl-BE" sz="1400" b="1" dirty="0">
                <a:effectLst/>
                <a:latin typeface="+mj-lt"/>
                <a:ea typeface="Calibri" panose="020F0502020204030204" pitchFamily="34" charset="0"/>
              </a:rPr>
              <a:t>verdere begeleiding</a:t>
            </a:r>
            <a:endParaRPr lang="nl-BE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9529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2070" y="426296"/>
            <a:ext cx="64008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nl-BE" sz="2000" spc="-5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Samenwerkingsmodel </a:t>
            </a:r>
            <a:r>
              <a:rPr lang="nl-BE" sz="2000" spc="-5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Jumpstarters</a:t>
            </a:r>
            <a:r>
              <a:rPr lang="nl-BE" sz="2000" spc="-5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 OCMW</a:t>
            </a:r>
            <a:endParaRPr sz="2000" spc="-5" dirty="0">
              <a:solidFill>
                <a:schemeClr val="accent6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E5853F43-3A57-4100-806F-8ABAB5D31EEB}"/>
              </a:ext>
            </a:extLst>
          </p:cNvPr>
          <p:cNvGrpSpPr/>
          <p:nvPr/>
        </p:nvGrpSpPr>
        <p:grpSpPr>
          <a:xfrm>
            <a:off x="2895600" y="6248400"/>
            <a:ext cx="6704330" cy="462915"/>
            <a:chOff x="0" y="0"/>
            <a:chExt cx="7169945" cy="688615"/>
          </a:xfrm>
        </p:grpSpPr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C54F04A4-8584-410D-8A1F-E94C63B59716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7384" y="90011"/>
              <a:ext cx="1812561" cy="491929"/>
            </a:xfrm>
            <a:prstGeom prst="rect">
              <a:avLst/>
            </a:prstGeom>
          </p:spPr>
        </p:pic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D3DBC0F7-B24D-4D83-AB3D-23B5F5609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47692" cy="688615"/>
            </a:xfrm>
            <a:prstGeom prst="rect">
              <a:avLst/>
            </a:prstGeom>
          </p:spPr>
        </p:pic>
        <p:pic>
          <p:nvPicPr>
            <p:cNvPr id="18" name="Afbeelding 17">
              <a:extLst>
                <a:ext uri="{FF2B5EF4-FFF2-40B4-BE49-F238E27FC236}">
                  <a16:creationId xmlns:a16="http://schemas.microsoft.com/office/drawing/2014/main" id="{BD23A6F3-7E62-478A-A2AA-2E6668665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648" y="0"/>
              <a:ext cx="674952" cy="671952"/>
            </a:xfrm>
            <a:prstGeom prst="rect">
              <a:avLst/>
            </a:prstGeom>
          </p:spPr>
        </p:pic>
        <p:pic>
          <p:nvPicPr>
            <p:cNvPr id="19" name="Picture 8">
              <a:hlinkClick r:id="rId5"/>
              <a:extLst>
                <a:ext uri="{FF2B5EF4-FFF2-40B4-BE49-F238E27FC236}">
                  <a16:creationId xmlns:a16="http://schemas.microsoft.com/office/drawing/2014/main" id="{03FCCDBA-D491-438E-9ADE-D6D8963C3F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4070" y="0"/>
              <a:ext cx="1344844" cy="410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Afbeelding 19" descr="Afbeelding met tekst, illustratie, vectorafbeeldingen&#10;&#10;Automatisch gegenereerde beschrijving">
              <a:extLst>
                <a:ext uri="{FF2B5EF4-FFF2-40B4-BE49-F238E27FC236}">
                  <a16:creationId xmlns:a16="http://schemas.microsoft.com/office/drawing/2014/main" id="{D779387E-9EDE-4EA4-B4B0-C95059B1A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162" y="0"/>
              <a:ext cx="1196016" cy="684000"/>
            </a:xfrm>
            <a:prstGeom prst="rect">
              <a:avLst/>
            </a:prstGeom>
          </p:spPr>
        </p:pic>
      </p:grpSp>
      <p:sp>
        <p:nvSpPr>
          <p:cNvPr id="4" name="Tekstvak 3"/>
          <p:cNvSpPr txBox="1"/>
          <p:nvPr/>
        </p:nvSpPr>
        <p:spPr>
          <a:xfrm>
            <a:off x="1028700" y="1305341"/>
            <a:ext cx="10134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/>
              <a:t>Fase 2: De start als zelfstandige</a:t>
            </a:r>
          </a:p>
          <a:p>
            <a:pPr marL="342900" indent="-342900">
              <a:buAutoNum type="arabicPeriod"/>
            </a:pPr>
            <a:endParaRPr lang="nl-BE" sz="1600" dirty="0"/>
          </a:p>
          <a:p>
            <a:pPr marL="342900" indent="-342900">
              <a:buAutoNum type="arabicPeriod"/>
            </a:pPr>
            <a:r>
              <a:rPr lang="nl-BE" sz="1600" dirty="0"/>
              <a:t>wanneer de kandidaat wil starten als zelfstandige in </a:t>
            </a:r>
            <a:r>
              <a:rPr lang="nl-BE" sz="1600" b="1" dirty="0"/>
              <a:t>hoofdberoep  </a:t>
            </a:r>
            <a:r>
              <a:rPr lang="nl-BE" sz="1600" dirty="0"/>
              <a:t>wordt het </a:t>
            </a:r>
            <a:r>
              <a:rPr lang="nl-BE" sz="1600" b="1" dirty="0"/>
              <a:t>businessplan </a:t>
            </a:r>
            <a:r>
              <a:rPr lang="nl-BE" sz="1600" dirty="0"/>
              <a:t>wordt voorgelegd aan het </a:t>
            </a:r>
            <a:r>
              <a:rPr lang="nl-BE" sz="1600" b="1" dirty="0"/>
              <a:t>Comité  </a:t>
            </a:r>
            <a:r>
              <a:rPr lang="nl-BE" sz="1600" dirty="0"/>
              <a:t>met de vraag als het OCMW gedurende  minimum 6 maanden het leefloon verder wil uitbetalen</a:t>
            </a:r>
          </a:p>
          <a:p>
            <a:endParaRPr lang="nl-BE" sz="1600" dirty="0"/>
          </a:p>
          <a:p>
            <a:endParaRPr lang="nl-BE" sz="1600" dirty="0"/>
          </a:p>
          <a:p>
            <a:pPr marL="342900" indent="-342900">
              <a:buAutoNum type="arabicPeriod" startAt="2"/>
            </a:pPr>
            <a:r>
              <a:rPr lang="nl-BE" sz="1600" dirty="0"/>
              <a:t>Bij een positief antwoord van het Comité start de klant met zijn/haar eigen zaak. De </a:t>
            </a:r>
            <a:r>
              <a:rPr lang="nl-BE" sz="1600" dirty="0" err="1"/>
              <a:t>Jumpstarters</a:t>
            </a:r>
            <a:r>
              <a:rPr lang="nl-BE" sz="1600" dirty="0"/>
              <a:t> consulent maakt een </a:t>
            </a:r>
            <a:r>
              <a:rPr lang="nl-BE" sz="1600" b="1" dirty="0"/>
              <a:t>positief besluit </a:t>
            </a:r>
            <a:r>
              <a:rPr lang="nl-BE" sz="1600" dirty="0"/>
              <a:t>op voor de </a:t>
            </a:r>
            <a:r>
              <a:rPr lang="nl-BE" sz="1600" b="1" dirty="0"/>
              <a:t>begeleidende fase</a:t>
            </a:r>
            <a:r>
              <a:rPr lang="nl-BE" sz="1600" dirty="0"/>
              <a:t>. De </a:t>
            </a:r>
            <a:r>
              <a:rPr lang="nl-BE" sz="1600" dirty="0" err="1"/>
              <a:t>Jumpstarters</a:t>
            </a:r>
            <a:r>
              <a:rPr lang="nl-BE" sz="1600" dirty="0"/>
              <a:t> consulent begint aan de </a:t>
            </a:r>
            <a:r>
              <a:rPr lang="nl-BE" sz="1600" b="1" dirty="0"/>
              <a:t>nazorg </a:t>
            </a:r>
            <a:r>
              <a:rPr lang="nl-BE" sz="1600" dirty="0"/>
              <a:t>en vraagt de </a:t>
            </a:r>
            <a:r>
              <a:rPr lang="nl-BE" sz="1600" b="1" dirty="0"/>
              <a:t>transitiepremie </a:t>
            </a:r>
            <a:r>
              <a:rPr lang="nl-BE" sz="1600" dirty="0"/>
              <a:t>aan</a:t>
            </a:r>
          </a:p>
          <a:p>
            <a:pPr marL="457200"/>
            <a:r>
              <a:rPr lang="nl-BE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457200"/>
            <a:endParaRPr lang="nl-BE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AutoNum type="arabicPeriod" startAt="3"/>
              <a:tabLst>
                <a:tab pos="457200" algn="l"/>
              </a:tabLst>
            </a:pPr>
            <a:r>
              <a:rPr lang="nl-BE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 consulent </a:t>
            </a:r>
            <a:r>
              <a:rPr lang="nl-BE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Jumpstarters</a:t>
            </a:r>
            <a:r>
              <a:rPr lang="nl-BE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neemt </a:t>
            </a:r>
            <a:r>
              <a:rPr lang="nl-BE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maandelijks contact </a:t>
            </a:r>
            <a:r>
              <a:rPr lang="nl-BE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 met de </a:t>
            </a:r>
            <a:r>
              <a:rPr lang="nl-BE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boekhouder</a:t>
            </a:r>
            <a:r>
              <a:rPr lang="nl-BE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van </a:t>
            </a:r>
            <a:r>
              <a:rPr lang="nl-BE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nl-BE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 klant om de </a:t>
            </a:r>
            <a:r>
              <a:rPr lang="nl-BE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inkomsten en  uitgaven op te vragen. Daarnaast vragen we tevens een inkomstenverklaring. Deze maandomzet  en  inkomstenverklaring bespreken we</a:t>
            </a:r>
            <a:r>
              <a:rPr lang="nl-BE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vervolgens met de OCMW-consulent (zie voorbeeld )en in samenspraak met de klant. </a:t>
            </a:r>
            <a:r>
              <a:rPr lang="nl-BE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</a:t>
            </a:r>
            <a:r>
              <a:rPr lang="nl-BE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BE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OCMW beslist welk bedrag van het leefloon maandelijks wordt uitbetaald </a:t>
            </a:r>
            <a:endParaRPr lang="nl-BE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nl-BE" dirty="0"/>
          </a:p>
          <a:p>
            <a:pPr marL="342900" indent="-342900">
              <a:buAutoNum type="arabicPeriod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99763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5801" y="228600"/>
            <a:ext cx="22098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nl-BE" sz="2000" spc="-5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Transitiepremie</a:t>
            </a:r>
            <a:endParaRPr sz="2000" spc="-5" dirty="0">
              <a:solidFill>
                <a:schemeClr val="accent6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371600" y="1905000"/>
            <a:ext cx="937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  <a:p>
            <a:pPr marL="342900" indent="-342900">
              <a:buAutoNum type="arabicPeriod"/>
            </a:pPr>
            <a:endParaRPr lang="nl-BE" dirty="0"/>
          </a:p>
          <a:p>
            <a:endParaRPr lang="nl-BE" dirty="0"/>
          </a:p>
          <a:p>
            <a:pPr marL="342900" indent="-342900">
              <a:buAutoNum type="arabicPeriod"/>
            </a:pPr>
            <a:endParaRPr lang="nl-BE" dirty="0"/>
          </a:p>
          <a:p>
            <a:pPr marL="342900" indent="-342900">
              <a:buAutoNum type="arabicPeriod"/>
            </a:pPr>
            <a:endParaRPr lang="nl-BE" dirty="0"/>
          </a:p>
          <a:p>
            <a:pPr marL="342900" indent="-342900">
              <a:buAutoNum type="arabicPeriod"/>
            </a:pP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1026" name="Afbeelding 4">
            <a:extLst>
              <a:ext uri="{FF2B5EF4-FFF2-40B4-BE49-F238E27FC236}">
                <a16:creationId xmlns:a16="http://schemas.microsoft.com/office/drawing/2014/main" id="{1DF590D8-667D-4425-8F5C-660E70B9D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622" y="914400"/>
            <a:ext cx="9496778" cy="5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662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3819" y="228600"/>
            <a:ext cx="293178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nl-BE" sz="2000" spc="-5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Maandomzet</a:t>
            </a:r>
            <a:endParaRPr sz="2000" spc="-5" dirty="0">
              <a:solidFill>
                <a:schemeClr val="accent6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405ABA1-513E-44DE-9F94-C19B0554D1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630742"/>
              </p:ext>
            </p:extLst>
          </p:nvPr>
        </p:nvGraphicFramePr>
        <p:xfrm>
          <a:off x="1905000" y="762000"/>
          <a:ext cx="7313779" cy="576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840874" imgH="6179836" progId="Excel.Sheet.12">
                  <p:embed/>
                </p:oleObj>
              </mc:Choice>
              <mc:Fallback>
                <p:oleObj name="Worksheet" r:id="rId2" imgW="7840874" imgH="6179836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405ABA1-513E-44DE-9F94-C19B0554D1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05000" y="762000"/>
                        <a:ext cx="7313779" cy="5764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9986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>
            <a:extLst>
              <a:ext uri="{FF2B5EF4-FFF2-40B4-BE49-F238E27FC236}">
                <a16:creationId xmlns:a16="http://schemas.microsoft.com/office/drawing/2014/main" id="{5A149098-7A71-4D45-BDE3-C51E8BA38A2D}"/>
              </a:ext>
            </a:extLst>
          </p:cNvPr>
          <p:cNvGrpSpPr/>
          <p:nvPr/>
        </p:nvGrpSpPr>
        <p:grpSpPr>
          <a:xfrm>
            <a:off x="2743200" y="6096000"/>
            <a:ext cx="6932930" cy="615315"/>
            <a:chOff x="0" y="0"/>
            <a:chExt cx="7169945" cy="688615"/>
          </a:xfrm>
        </p:grpSpPr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705307A4-0ED8-46A8-99B0-A2F5ACB687A6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7384" y="90011"/>
              <a:ext cx="1812561" cy="491929"/>
            </a:xfrm>
            <a:prstGeom prst="rect">
              <a:avLst/>
            </a:prstGeom>
          </p:spPr>
        </p:pic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25F612D0-75B6-4CB1-9424-532CB2EF9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47692" cy="688615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9C9FB107-3341-4487-88EF-C26D3DF0B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648" y="0"/>
              <a:ext cx="674952" cy="671952"/>
            </a:xfrm>
            <a:prstGeom prst="rect">
              <a:avLst/>
            </a:prstGeom>
          </p:spPr>
        </p:pic>
        <p:pic>
          <p:nvPicPr>
            <p:cNvPr id="14" name="Picture 8">
              <a:hlinkClick r:id="rId5"/>
              <a:extLst>
                <a:ext uri="{FF2B5EF4-FFF2-40B4-BE49-F238E27FC236}">
                  <a16:creationId xmlns:a16="http://schemas.microsoft.com/office/drawing/2014/main" id="{957CE0E7-2DAC-4311-9B96-A4F673AA0B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4070" y="0"/>
              <a:ext cx="1344844" cy="410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Afbeelding 14" descr="Afbeelding met tekst, illustratie, vectorafbeeldingen&#10;&#10;Automatisch gegenereerde beschrijving">
              <a:extLst>
                <a:ext uri="{FF2B5EF4-FFF2-40B4-BE49-F238E27FC236}">
                  <a16:creationId xmlns:a16="http://schemas.microsoft.com/office/drawing/2014/main" id="{D9985878-B4E9-4B43-9336-88BD0A256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162" y="0"/>
              <a:ext cx="1196016" cy="684000"/>
            </a:xfrm>
            <a:prstGeom prst="rect">
              <a:avLst/>
            </a:prstGeom>
          </p:spPr>
        </p:pic>
      </p:grpSp>
      <p:sp>
        <p:nvSpPr>
          <p:cNvPr id="8" name="object 2">
            <a:extLst>
              <a:ext uri="{FF2B5EF4-FFF2-40B4-BE49-F238E27FC236}">
                <a16:creationId xmlns:a16="http://schemas.microsoft.com/office/drawing/2014/main" id="{5338AEF8-D82A-4D41-83BE-6E080AE3D2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76600" y="609600"/>
            <a:ext cx="28194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nl-BE" sz="2000" spc="-5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Enkele starters OCMW </a:t>
            </a:r>
            <a:endParaRPr sz="2000" spc="-5" dirty="0">
              <a:solidFill>
                <a:schemeClr val="accent6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31FE4EF-D589-40F5-B65A-E2FF64265403}"/>
              </a:ext>
            </a:extLst>
          </p:cNvPr>
          <p:cNvSpPr txBox="1"/>
          <p:nvPr/>
        </p:nvSpPr>
        <p:spPr>
          <a:xfrm>
            <a:off x="3060443" y="1447800"/>
            <a:ext cx="51567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Falafel Top       </a:t>
            </a:r>
            <a:r>
              <a:rPr lang="nl-BE" dirty="0" err="1"/>
              <a:t>Fadi</a:t>
            </a:r>
            <a:r>
              <a:rPr lang="nl-BE" dirty="0"/>
              <a:t> </a:t>
            </a:r>
            <a:r>
              <a:rPr lang="nl-BE" dirty="0" err="1"/>
              <a:t>Ashkar</a:t>
            </a:r>
            <a:r>
              <a:rPr lang="nl-BE" dirty="0"/>
              <a:t> &amp; Laura Ibrahim</a:t>
            </a:r>
          </a:p>
          <a:p>
            <a:endParaRPr lang="nl-BE" dirty="0"/>
          </a:p>
          <a:p>
            <a:r>
              <a:rPr lang="nl-BE" dirty="0" err="1"/>
              <a:t>Digiland</a:t>
            </a:r>
            <a:r>
              <a:rPr lang="nl-BE" dirty="0"/>
              <a:t>            </a:t>
            </a:r>
            <a:r>
              <a:rPr lang="nl-BE" dirty="0" err="1"/>
              <a:t>Jehad</a:t>
            </a:r>
            <a:r>
              <a:rPr lang="nl-BE" dirty="0"/>
              <a:t> </a:t>
            </a:r>
            <a:r>
              <a:rPr lang="nl-BE" dirty="0" err="1"/>
              <a:t>Abumustafa</a:t>
            </a:r>
            <a:endParaRPr lang="nl-BE" dirty="0"/>
          </a:p>
          <a:p>
            <a:endParaRPr lang="nl-BE" dirty="0"/>
          </a:p>
          <a:p>
            <a:r>
              <a:rPr lang="nl-BE" dirty="0"/>
              <a:t>Taxichauffeur   Khaled Tabash</a:t>
            </a:r>
          </a:p>
          <a:p>
            <a:endParaRPr lang="nl-BE" dirty="0"/>
          </a:p>
          <a:p>
            <a:r>
              <a:rPr lang="nl-BE" dirty="0"/>
              <a:t>Kapperszaak    Ahmed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50507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>
            <a:extLst>
              <a:ext uri="{FF2B5EF4-FFF2-40B4-BE49-F238E27FC236}">
                <a16:creationId xmlns:a16="http://schemas.microsoft.com/office/drawing/2014/main" id="{5A149098-7A71-4D45-BDE3-C51E8BA38A2D}"/>
              </a:ext>
            </a:extLst>
          </p:cNvPr>
          <p:cNvGrpSpPr/>
          <p:nvPr/>
        </p:nvGrpSpPr>
        <p:grpSpPr>
          <a:xfrm>
            <a:off x="2743200" y="6096000"/>
            <a:ext cx="6856730" cy="615315"/>
            <a:chOff x="0" y="0"/>
            <a:chExt cx="7169945" cy="688615"/>
          </a:xfrm>
        </p:grpSpPr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705307A4-0ED8-46A8-99B0-A2F5ACB687A6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7384" y="90011"/>
              <a:ext cx="1812561" cy="491929"/>
            </a:xfrm>
            <a:prstGeom prst="rect">
              <a:avLst/>
            </a:prstGeom>
          </p:spPr>
        </p:pic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25F612D0-75B6-4CB1-9424-532CB2EF9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47692" cy="688615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9C9FB107-3341-4487-88EF-C26D3DF0B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648" y="0"/>
              <a:ext cx="674952" cy="671952"/>
            </a:xfrm>
            <a:prstGeom prst="rect">
              <a:avLst/>
            </a:prstGeom>
          </p:spPr>
        </p:pic>
        <p:pic>
          <p:nvPicPr>
            <p:cNvPr id="14" name="Picture 8">
              <a:hlinkClick r:id="rId5"/>
              <a:extLst>
                <a:ext uri="{FF2B5EF4-FFF2-40B4-BE49-F238E27FC236}">
                  <a16:creationId xmlns:a16="http://schemas.microsoft.com/office/drawing/2014/main" id="{957CE0E7-2DAC-4311-9B96-A4F673AA0B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4070" y="0"/>
              <a:ext cx="1344844" cy="410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Afbeelding 14" descr="Afbeelding met tekst, illustratie, vectorafbeeldingen&#10;&#10;Automatisch gegenereerde beschrijving">
              <a:extLst>
                <a:ext uri="{FF2B5EF4-FFF2-40B4-BE49-F238E27FC236}">
                  <a16:creationId xmlns:a16="http://schemas.microsoft.com/office/drawing/2014/main" id="{D9985878-B4E9-4B43-9336-88BD0A256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162" y="0"/>
              <a:ext cx="1196016" cy="684000"/>
            </a:xfrm>
            <a:prstGeom prst="rect">
              <a:avLst/>
            </a:prstGeom>
          </p:spPr>
        </p:pic>
      </p:grpSp>
      <p:pic>
        <p:nvPicPr>
          <p:cNvPr id="1026" name="Picture 2" descr="Kan een afbeelding zijn van eten en binnen">
            <a:extLst>
              <a:ext uri="{FF2B5EF4-FFF2-40B4-BE49-F238E27FC236}">
                <a16:creationId xmlns:a16="http://schemas.microsoft.com/office/drawing/2014/main" id="{9C909673-E592-4F01-B6B1-1A53D2A8B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47" y="-43187"/>
            <a:ext cx="3544887" cy="354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n een afbeelding zijn van 2 mensen en binnen">
            <a:extLst>
              <a:ext uri="{FF2B5EF4-FFF2-40B4-BE49-F238E27FC236}">
                <a16:creationId xmlns:a16="http://schemas.microsoft.com/office/drawing/2014/main" id="{EF64FCC8-C26D-4C99-8D29-717A07EC4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374" y="3365937"/>
            <a:ext cx="2808676" cy="280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🍽">
            <a:extLst>
              <a:ext uri="{FF2B5EF4-FFF2-40B4-BE49-F238E27FC236}">
                <a16:creationId xmlns:a16="http://schemas.microsoft.com/office/drawing/2014/main" id="{6CA2ED61-5676-414C-BA63-E9CC8C776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-6699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🇸🇾">
            <a:extLst>
              <a:ext uri="{FF2B5EF4-FFF2-40B4-BE49-F238E27FC236}">
                <a16:creationId xmlns:a16="http://schemas.microsoft.com/office/drawing/2014/main" id="{F58555B6-18E6-4955-9770-D0DE33114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-6699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9038A6F7-02FC-44C9-8360-01EDD58CF8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63808" y="-1"/>
            <a:ext cx="3516138" cy="3520751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B70A02D0-D673-45B3-BEEB-8C4FEF05D3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986" y="48417"/>
            <a:ext cx="3453283" cy="3453283"/>
          </a:xfrm>
          <a:prstGeom prst="rect">
            <a:avLst/>
          </a:prstGeom>
        </p:spPr>
      </p:pic>
      <p:pic>
        <p:nvPicPr>
          <p:cNvPr id="3" name="Picture 2" descr="Kan een afbeelding zijn van 1 persoon, staan en binnen">
            <a:extLst>
              <a:ext uri="{FF2B5EF4-FFF2-40B4-BE49-F238E27FC236}">
                <a16:creationId xmlns:a16="http://schemas.microsoft.com/office/drawing/2014/main" id="{E1497889-11A2-42C3-ACC0-27D934DED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965" y="3310463"/>
            <a:ext cx="2846965" cy="284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956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320954"/>
            <a:ext cx="4953000" cy="3295996"/>
          </a:xfrm>
          <a:prstGeom prst="rect">
            <a:avLst/>
          </a:prstGeom>
        </p:spPr>
      </p:pic>
      <p:grpSp>
        <p:nvGrpSpPr>
          <p:cNvPr id="10" name="Groep 9">
            <a:extLst>
              <a:ext uri="{FF2B5EF4-FFF2-40B4-BE49-F238E27FC236}">
                <a16:creationId xmlns:a16="http://schemas.microsoft.com/office/drawing/2014/main" id="{5A149098-7A71-4D45-BDE3-C51E8BA38A2D}"/>
              </a:ext>
            </a:extLst>
          </p:cNvPr>
          <p:cNvGrpSpPr/>
          <p:nvPr/>
        </p:nvGrpSpPr>
        <p:grpSpPr>
          <a:xfrm>
            <a:off x="2743200" y="6185075"/>
            <a:ext cx="6856730" cy="526240"/>
            <a:chOff x="0" y="0"/>
            <a:chExt cx="7169945" cy="688615"/>
          </a:xfrm>
        </p:grpSpPr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705307A4-0ED8-46A8-99B0-A2F5ACB687A6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7384" y="90011"/>
              <a:ext cx="1812561" cy="491929"/>
            </a:xfrm>
            <a:prstGeom prst="rect">
              <a:avLst/>
            </a:prstGeom>
          </p:spPr>
        </p:pic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25F612D0-75B6-4CB1-9424-532CB2EF9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47692" cy="688615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9C9FB107-3341-4487-88EF-C26D3DF0B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648" y="0"/>
              <a:ext cx="674952" cy="671952"/>
            </a:xfrm>
            <a:prstGeom prst="rect">
              <a:avLst/>
            </a:prstGeom>
          </p:spPr>
        </p:pic>
        <p:pic>
          <p:nvPicPr>
            <p:cNvPr id="14" name="Picture 8">
              <a:hlinkClick r:id="rId6"/>
              <a:extLst>
                <a:ext uri="{FF2B5EF4-FFF2-40B4-BE49-F238E27FC236}">
                  <a16:creationId xmlns:a16="http://schemas.microsoft.com/office/drawing/2014/main" id="{957CE0E7-2DAC-4311-9B96-A4F673AA0B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4070" y="0"/>
              <a:ext cx="1344844" cy="410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Afbeelding 14" descr="Afbeelding met tekst, illustratie, vectorafbeeldingen&#10;&#10;Automatisch gegenereerde beschrijving">
              <a:extLst>
                <a:ext uri="{FF2B5EF4-FFF2-40B4-BE49-F238E27FC236}">
                  <a16:creationId xmlns:a16="http://schemas.microsoft.com/office/drawing/2014/main" id="{D9985878-B4E9-4B43-9336-88BD0A256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162" y="0"/>
              <a:ext cx="1196016" cy="684000"/>
            </a:xfrm>
            <a:prstGeom prst="rect">
              <a:avLst/>
            </a:prstGeom>
          </p:spPr>
        </p:pic>
      </p:grp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F8446A11-68FB-4CB6-A224-C4B4F955B09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127" y="1357270"/>
            <a:ext cx="3364913" cy="96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0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1743</TotalTime>
  <Words>440</Words>
  <Application>Microsoft Office PowerPoint</Application>
  <PresentationFormat>Breedbeeld</PresentationFormat>
  <Paragraphs>52</Paragraphs>
  <Slides>8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Office Theme</vt:lpstr>
      <vt:lpstr>Microsoft Excel-werkblad</vt:lpstr>
      <vt:lpstr>PowerPoint-presentatie</vt:lpstr>
      <vt:lpstr>Samenwerkingsmodel Jumpstarters  OCMW</vt:lpstr>
      <vt:lpstr>Samenwerkingsmodel Jumpstarters  OCMW</vt:lpstr>
      <vt:lpstr>Transitiepremie</vt:lpstr>
      <vt:lpstr>Maandomzet</vt:lpstr>
      <vt:lpstr>Enkele starters OCMW 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Maak werk van je zaak</dc:title>
  <dc:creator>Johan Vanswijgenhoven</dc:creator>
  <cp:lastModifiedBy>Ben Tielens</cp:lastModifiedBy>
  <cp:revision>112</cp:revision>
  <dcterms:created xsi:type="dcterms:W3CDTF">2021-06-08T04:50:19Z</dcterms:created>
  <dcterms:modified xsi:type="dcterms:W3CDTF">2022-06-15T15:51:30Z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2021-06-08T00:00:00Z</vt:filetime>
  </property>
</Properties>
</file>